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05" r:id="rId5"/>
    <p:sldId id="296" r:id="rId6"/>
    <p:sldId id="306" r:id="rId7"/>
    <p:sldId id="317" r:id="rId8"/>
    <p:sldId id="318" r:id="rId9"/>
    <p:sldId id="319" r:id="rId10"/>
    <p:sldId id="259" r:id="rId11"/>
    <p:sldId id="314" r:id="rId12"/>
    <p:sldId id="311" r:id="rId13"/>
    <p:sldId id="320" r:id="rId14"/>
    <p:sldId id="321" r:id="rId15"/>
    <p:sldId id="322" r:id="rId16"/>
    <p:sldId id="323" r:id="rId17"/>
    <p:sldId id="324" r:id="rId18"/>
    <p:sldId id="325" r:id="rId19"/>
    <p:sldId id="326" r:id="rId20"/>
    <p:sldId id="327" r:id="rId21"/>
    <p:sldId id="328" r:id="rId22"/>
    <p:sldId id="329" r:id="rId23"/>
    <p:sldId id="330" r:id="rId24"/>
    <p:sldId id="332" r:id="rId25"/>
    <p:sldId id="331" r:id="rId26"/>
    <p:sldId id="333" r:id="rId27"/>
    <p:sldId id="334" r:id="rId28"/>
    <p:sldId id="335" r:id="rId29"/>
    <p:sldId id="336" r:id="rId30"/>
    <p:sldId id="337" r:id="rId31"/>
    <p:sldId id="338" r:id="rId32"/>
    <p:sldId id="339" r:id="rId33"/>
    <p:sldId id="340" r:id="rId34"/>
    <p:sldId id="341" r:id="rId35"/>
    <p:sldId id="342" r:id="rId36"/>
  </p:sldIdLst>
  <p:sldSz cx="12192000" cy="6858000"/>
  <p:notesSz cx="6858000" cy="9144000"/>
  <p:defaultTextStyle>
    <a:defPPr rtl="0">
      <a:defRPr lang="fr-CA"/>
    </a:defPPr>
    <a:lvl1pPr marL="0" algn="l" defTabSz="914400" rtl="0" eaLnBrk="1" latinLnBrk="0" hangingPunct="1">
      <a:defRPr lang="fr-CA" sz="1800" kern="1200">
        <a:solidFill>
          <a:schemeClr val="tx1"/>
        </a:solidFill>
        <a:latin typeface="+mn-lt"/>
        <a:ea typeface="+mn-ea"/>
        <a:cs typeface="+mn-cs"/>
      </a:defRPr>
    </a:lvl1pPr>
    <a:lvl2pPr marL="457200" algn="l" defTabSz="914400" rtl="0" eaLnBrk="1" latinLnBrk="0" hangingPunct="1">
      <a:defRPr lang="fr-CA" sz="1800" kern="1200">
        <a:solidFill>
          <a:schemeClr val="tx1"/>
        </a:solidFill>
        <a:latin typeface="+mn-lt"/>
        <a:ea typeface="+mn-ea"/>
        <a:cs typeface="+mn-cs"/>
      </a:defRPr>
    </a:lvl2pPr>
    <a:lvl3pPr marL="914400" algn="l" defTabSz="914400" rtl="0" eaLnBrk="1" latinLnBrk="0" hangingPunct="1">
      <a:defRPr lang="fr-CA" sz="1800" kern="1200">
        <a:solidFill>
          <a:schemeClr val="tx1"/>
        </a:solidFill>
        <a:latin typeface="+mn-lt"/>
        <a:ea typeface="+mn-ea"/>
        <a:cs typeface="+mn-cs"/>
      </a:defRPr>
    </a:lvl3pPr>
    <a:lvl4pPr marL="1371600" algn="l" defTabSz="914400" rtl="0" eaLnBrk="1" latinLnBrk="0" hangingPunct="1">
      <a:defRPr lang="fr-CA" sz="1800" kern="1200">
        <a:solidFill>
          <a:schemeClr val="tx1"/>
        </a:solidFill>
        <a:latin typeface="+mn-lt"/>
        <a:ea typeface="+mn-ea"/>
        <a:cs typeface="+mn-cs"/>
      </a:defRPr>
    </a:lvl4pPr>
    <a:lvl5pPr marL="1828800" algn="l" defTabSz="914400" rtl="0" eaLnBrk="1" latinLnBrk="0" hangingPunct="1">
      <a:defRPr lang="fr-CA" sz="1800" kern="1200">
        <a:solidFill>
          <a:schemeClr val="tx1"/>
        </a:solidFill>
        <a:latin typeface="+mn-lt"/>
        <a:ea typeface="+mn-ea"/>
        <a:cs typeface="+mn-cs"/>
      </a:defRPr>
    </a:lvl5pPr>
    <a:lvl6pPr marL="2286000" algn="l" defTabSz="914400" rtl="0" eaLnBrk="1" latinLnBrk="0" hangingPunct="1">
      <a:defRPr lang="fr-CA" sz="1800" kern="1200">
        <a:solidFill>
          <a:schemeClr val="tx1"/>
        </a:solidFill>
        <a:latin typeface="+mn-lt"/>
        <a:ea typeface="+mn-ea"/>
        <a:cs typeface="+mn-cs"/>
      </a:defRPr>
    </a:lvl6pPr>
    <a:lvl7pPr marL="2743200" algn="l" defTabSz="914400" rtl="0" eaLnBrk="1" latinLnBrk="0" hangingPunct="1">
      <a:defRPr lang="fr-CA" sz="1800" kern="1200">
        <a:solidFill>
          <a:schemeClr val="tx1"/>
        </a:solidFill>
        <a:latin typeface="+mn-lt"/>
        <a:ea typeface="+mn-ea"/>
        <a:cs typeface="+mn-cs"/>
      </a:defRPr>
    </a:lvl7pPr>
    <a:lvl8pPr marL="3200400" algn="l" defTabSz="914400" rtl="0" eaLnBrk="1" latinLnBrk="0" hangingPunct="1">
      <a:defRPr lang="fr-CA" sz="1800" kern="1200">
        <a:solidFill>
          <a:schemeClr val="tx1"/>
        </a:solidFill>
        <a:latin typeface="+mn-lt"/>
        <a:ea typeface="+mn-ea"/>
        <a:cs typeface="+mn-cs"/>
      </a:defRPr>
    </a:lvl8pPr>
    <a:lvl9pPr marL="3657600" algn="l" defTabSz="914400" rtl="0" eaLnBrk="1" latinLnBrk="0" hangingPunct="1">
      <a:defRPr lang="fr-CA"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82" d="100"/>
          <a:sy n="82" d="100"/>
        </p:scale>
        <p:origin x="486" y="108"/>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showGuides="1">
      <p:cViewPr varScale="1">
        <p:scale>
          <a:sx n="82" d="100"/>
          <a:sy n="82" d="100"/>
        </p:scale>
        <p:origin x="39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ine Curé" userId="55346b46-7553-4b48-99d6-d5d7b26cee0d" providerId="ADAL" clId="{060FA9E2-0290-48F2-949E-0B95158F3482}"/>
    <pc:docChg chg="modSld">
      <pc:chgData name="Perrine Curé" userId="55346b46-7553-4b48-99d6-d5d7b26cee0d" providerId="ADAL" clId="{060FA9E2-0290-48F2-949E-0B95158F3482}" dt="2025-03-04T20:40:56.508" v="5" actId="27107"/>
      <pc:docMkLst>
        <pc:docMk/>
      </pc:docMkLst>
      <pc:sldChg chg="modSp mod">
        <pc:chgData name="Perrine Curé" userId="55346b46-7553-4b48-99d6-d5d7b26cee0d" providerId="ADAL" clId="{060FA9E2-0290-48F2-949E-0B95158F3482}" dt="2025-03-04T20:40:56.508" v="5" actId="27107"/>
        <pc:sldMkLst>
          <pc:docMk/>
          <pc:sldMk cId="941015171" sldId="311"/>
        </pc:sldMkLst>
        <pc:spChg chg="mod">
          <ac:chgData name="Perrine Curé" userId="55346b46-7553-4b48-99d6-d5d7b26cee0d" providerId="ADAL" clId="{060FA9E2-0290-48F2-949E-0B95158F3482}" dt="2025-03-04T20:40:56.508" v="5" actId="27107"/>
          <ac:spMkLst>
            <pc:docMk/>
            <pc:sldMk cId="941015171" sldId="311"/>
            <ac:spMk id="2" creationId="{800B4516-A78C-D69C-2051-684BD2AB4940}"/>
          </ac:spMkLst>
        </pc:spChg>
      </pc:sldChg>
      <pc:sldChg chg="modSp mod">
        <pc:chgData name="Perrine Curé" userId="55346b46-7553-4b48-99d6-d5d7b26cee0d" providerId="ADAL" clId="{060FA9E2-0290-48F2-949E-0B95158F3482}" dt="2025-03-04T20:40:43.120" v="2" actId="27107"/>
        <pc:sldMkLst>
          <pc:docMk/>
          <pc:sldMk cId="3219625947" sldId="320"/>
        </pc:sldMkLst>
        <pc:spChg chg="mod">
          <ac:chgData name="Perrine Curé" userId="55346b46-7553-4b48-99d6-d5d7b26cee0d" providerId="ADAL" clId="{060FA9E2-0290-48F2-949E-0B95158F3482}" dt="2025-03-04T20:40:43.120" v="2" actId="27107"/>
          <ac:spMkLst>
            <pc:docMk/>
            <pc:sldMk cId="3219625947" sldId="320"/>
            <ac:spMk id="2" creationId="{5C752F64-A176-1AB4-04D1-004BAF8EF5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CA" sz="1200"/>
            </a:lvl1pPr>
          </a:lstStyle>
          <a:p>
            <a:pPr rtl="0"/>
            <a:endParaRPr lang="fr-CA" dirty="0"/>
          </a:p>
        </p:txBody>
      </p:sp>
      <p:sp>
        <p:nvSpPr>
          <p:cNvPr id="3" name="Espace réservé pour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CA" sz="1200"/>
            </a:lvl1pPr>
          </a:lstStyle>
          <a:p>
            <a:pPr rtl="0"/>
            <a:fld id="{94D33DA8-B485-4708-9FC7-6596EEC86D2A}" type="datetime1">
              <a:rPr lang="fr-CA" smtClean="0"/>
              <a:t>2025-03-04</a:t>
            </a:fld>
            <a:endParaRPr lang="fr-CA"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CA" sz="1200"/>
            </a:lvl1pPr>
          </a:lstStyle>
          <a:p>
            <a:pPr rtl="0"/>
            <a:endParaRPr lang="fr-CA"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CA" sz="1200"/>
            </a:lvl1pPr>
          </a:lstStyle>
          <a:p>
            <a:pPr rtl="0"/>
            <a:fld id="{17369B77-94AB-0344-9EBF-9DB9EE8D3ABC}" type="slidenum">
              <a:rPr lang="fr-CA" smtClean="0"/>
              <a:t>‹N°›</a:t>
            </a:fld>
            <a:endParaRPr lang="fr-CA"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CA" sz="1200"/>
            </a:lvl1pPr>
          </a:lstStyle>
          <a:p>
            <a:pPr rtl="0"/>
            <a:endParaRPr lang="fr-CA" noProof="0" dirty="0"/>
          </a:p>
        </p:txBody>
      </p:sp>
      <p:sp>
        <p:nvSpPr>
          <p:cNvPr id="3" name="Espace réservé pour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CA" sz="1200"/>
            </a:lvl1pPr>
          </a:lstStyle>
          <a:p>
            <a:fld id="{BA876794-78A4-4E8A-9CE6-DDE8550EA94A}" type="datetime1">
              <a:rPr lang="fr-CA" noProof="0" smtClean="0"/>
              <a:pPr/>
              <a:t>2025-03-04</a:t>
            </a:fld>
            <a:endParaRPr lang="fr-CA"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CA"/>
            </a:defPPr>
          </a:lstStyle>
          <a:p>
            <a:pPr rtl="0"/>
            <a:endParaRPr lang="fr-CA" noProof="0"/>
          </a:p>
        </p:txBody>
      </p:sp>
      <p:sp>
        <p:nvSpPr>
          <p:cNvPr id="5" name="Espace réservé des rétroaction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CA"/>
            </a:defPPr>
          </a:lstStyle>
          <a:p>
            <a:pPr lvl="0" rtl="0"/>
            <a:r>
              <a:rPr lang="fr-CA" noProof="0" dirty="0"/>
              <a:t>Modifiez les styles du texte du masque</a:t>
            </a:r>
          </a:p>
          <a:p>
            <a:pPr lvl="1" rtl="0"/>
            <a:r>
              <a:rPr lang="fr-CA" noProof="0" dirty="0"/>
              <a:t>Deuxième niveau</a:t>
            </a:r>
          </a:p>
          <a:p>
            <a:pPr lvl="2" rtl="0"/>
            <a:r>
              <a:rPr lang="fr-CA" noProof="0" dirty="0"/>
              <a:t>Troisième niveau</a:t>
            </a:r>
          </a:p>
          <a:p>
            <a:pPr lvl="3" rtl="0"/>
            <a:r>
              <a:rPr lang="fr-CA" noProof="0" dirty="0"/>
              <a:t>Quatrième niveau</a:t>
            </a:r>
          </a:p>
          <a:p>
            <a:pPr lvl="4" rtl="0"/>
            <a:r>
              <a:rPr lang="fr-CA"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CA" sz="1200"/>
            </a:lvl1pPr>
          </a:lstStyle>
          <a:p>
            <a:pPr rtl="0"/>
            <a:endParaRPr lang="fr-CA"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CA" sz="1200"/>
            </a:lvl1pPr>
          </a:lstStyle>
          <a:p>
            <a:pPr rtl="0"/>
            <a:fld id="{0775476F-A808-1F46-A368-07984F6DA22E}" type="slidenum">
              <a:rPr lang="fr-CA" noProof="0" smtClean="0"/>
              <a:t>‹N°›</a:t>
            </a:fld>
            <a:endParaRPr lang="fr-CA" noProof="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CA" sz="1200" kern="1200">
        <a:solidFill>
          <a:schemeClr val="tx1"/>
        </a:solidFill>
        <a:latin typeface="+mn-lt"/>
        <a:ea typeface="+mn-ea"/>
        <a:cs typeface="+mn-cs"/>
      </a:defRPr>
    </a:lvl1pPr>
    <a:lvl2pPr marL="457200" algn="l" defTabSz="914400" rtl="0" eaLnBrk="1" latinLnBrk="0" hangingPunct="1">
      <a:defRPr lang="fr-CA" sz="1200" kern="1200">
        <a:solidFill>
          <a:schemeClr val="tx1"/>
        </a:solidFill>
        <a:latin typeface="+mn-lt"/>
        <a:ea typeface="+mn-ea"/>
        <a:cs typeface="+mn-cs"/>
      </a:defRPr>
    </a:lvl2pPr>
    <a:lvl3pPr marL="914400" algn="l" defTabSz="914400" rtl="0" eaLnBrk="1" latinLnBrk="0" hangingPunct="1">
      <a:defRPr lang="fr-CA" sz="1200" kern="1200">
        <a:solidFill>
          <a:schemeClr val="tx1"/>
        </a:solidFill>
        <a:latin typeface="+mn-lt"/>
        <a:ea typeface="+mn-ea"/>
        <a:cs typeface="+mn-cs"/>
      </a:defRPr>
    </a:lvl3pPr>
    <a:lvl4pPr marL="1371600" algn="l" defTabSz="914400" rtl="0" eaLnBrk="1" latinLnBrk="0" hangingPunct="1">
      <a:defRPr lang="fr-CA" sz="1200" kern="1200">
        <a:solidFill>
          <a:schemeClr val="tx1"/>
        </a:solidFill>
        <a:latin typeface="+mn-lt"/>
        <a:ea typeface="+mn-ea"/>
        <a:cs typeface="+mn-cs"/>
      </a:defRPr>
    </a:lvl4pPr>
    <a:lvl5pPr marL="1828800" algn="l" defTabSz="914400" rtl="0" eaLnBrk="1" latinLnBrk="0" hangingPunct="1">
      <a:defRPr lang="fr-CA" sz="1200" kern="1200">
        <a:solidFill>
          <a:schemeClr val="tx1"/>
        </a:solidFill>
        <a:latin typeface="+mn-lt"/>
        <a:ea typeface="+mn-ea"/>
        <a:cs typeface="+mn-cs"/>
      </a:defRPr>
    </a:lvl5pPr>
    <a:lvl6pPr marL="2286000" algn="l" defTabSz="914400" rtl="0" eaLnBrk="1" latinLnBrk="0" hangingPunct="1">
      <a:defRPr lang="fr-CA" sz="1200" kern="1200">
        <a:solidFill>
          <a:schemeClr val="tx1"/>
        </a:solidFill>
        <a:latin typeface="+mn-lt"/>
        <a:ea typeface="+mn-ea"/>
        <a:cs typeface="+mn-cs"/>
      </a:defRPr>
    </a:lvl6pPr>
    <a:lvl7pPr marL="2743200" algn="l" defTabSz="914400" rtl="0" eaLnBrk="1" latinLnBrk="0" hangingPunct="1">
      <a:defRPr lang="fr-CA" sz="1200" kern="1200">
        <a:solidFill>
          <a:schemeClr val="tx1"/>
        </a:solidFill>
        <a:latin typeface="+mn-lt"/>
        <a:ea typeface="+mn-ea"/>
        <a:cs typeface="+mn-cs"/>
      </a:defRPr>
    </a:lvl7pPr>
    <a:lvl8pPr marL="3200400" algn="l" defTabSz="914400" rtl="0" eaLnBrk="1" latinLnBrk="0" hangingPunct="1">
      <a:defRPr lang="fr-CA" sz="1200" kern="1200">
        <a:solidFill>
          <a:schemeClr val="tx1"/>
        </a:solidFill>
        <a:latin typeface="+mn-lt"/>
        <a:ea typeface="+mn-ea"/>
        <a:cs typeface="+mn-cs"/>
      </a:defRPr>
    </a:lvl8pPr>
    <a:lvl9pPr marL="3657600" algn="l" defTabSz="914400" rtl="0" eaLnBrk="1" latinLnBrk="0" hangingPunct="1">
      <a:defRPr lang="fr-C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smtClean="0"/>
              <a:t>1</a:t>
            </a:fld>
            <a:endParaRPr lang="fr-CA"/>
          </a:p>
        </p:txBody>
      </p:sp>
    </p:spTree>
    <p:extLst>
      <p:ext uri="{BB962C8B-B14F-4D97-AF65-F5344CB8AC3E}">
        <p14:creationId xmlns:p14="http://schemas.microsoft.com/office/powerpoint/2010/main" val="319704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E1C93-87B2-4FC0-082E-35AE256136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2DD9C0-61E8-7D34-EC5D-D43521D864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759895D-5141-E701-4F00-9078934AB4F5}"/>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50F936C1-B27B-8EFF-4F20-1E219835C1DB}"/>
              </a:ext>
            </a:extLst>
          </p:cNvPr>
          <p:cNvSpPr>
            <a:spLocks noGrp="1"/>
          </p:cNvSpPr>
          <p:nvPr>
            <p:ph type="sldNum" sz="quarter" idx="5"/>
          </p:nvPr>
        </p:nvSpPr>
        <p:spPr/>
        <p:txBody>
          <a:bodyPr/>
          <a:lstStyle/>
          <a:p>
            <a:pPr rtl="0"/>
            <a:fld id="{0775476F-A808-1F46-A368-07984F6DA22E}" type="slidenum">
              <a:rPr lang="fr-CA" smtClean="0"/>
              <a:t>10</a:t>
            </a:fld>
            <a:endParaRPr lang="fr-CA"/>
          </a:p>
        </p:txBody>
      </p:sp>
    </p:spTree>
    <p:extLst>
      <p:ext uri="{BB962C8B-B14F-4D97-AF65-F5344CB8AC3E}">
        <p14:creationId xmlns:p14="http://schemas.microsoft.com/office/powerpoint/2010/main" val="151588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noProof="0" smtClean="0"/>
              <a:t>20</a:t>
            </a:fld>
            <a:endParaRPr lang="fr-CA" noProof="0"/>
          </a:p>
        </p:txBody>
      </p:sp>
    </p:spTree>
    <p:extLst>
      <p:ext uri="{BB962C8B-B14F-4D97-AF65-F5344CB8AC3E}">
        <p14:creationId xmlns:p14="http://schemas.microsoft.com/office/powerpoint/2010/main" val="126685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noProof="0" smtClean="0"/>
              <a:t>24</a:t>
            </a:fld>
            <a:endParaRPr lang="fr-CA" noProof="0"/>
          </a:p>
        </p:txBody>
      </p:sp>
    </p:spTree>
    <p:extLst>
      <p:ext uri="{BB962C8B-B14F-4D97-AF65-F5344CB8AC3E}">
        <p14:creationId xmlns:p14="http://schemas.microsoft.com/office/powerpoint/2010/main" val="304977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 2"/>
          <p:cNvSpPr>
            <a:spLocks noGrp="1"/>
          </p:cNvSpPr>
          <p:nvPr>
            <p:ph type="body" idx="1"/>
          </p:nvPr>
        </p:nvSpPr>
        <p:spPr/>
        <p:txBody>
          <a:bodyPr rtlCol="0"/>
          <a:lstStyle>
            <a:defPPr>
              <a:defRPr lang="fr-CA"/>
            </a:defPPr>
          </a:lstStyle>
          <a:p>
            <a:pPr rtl="0"/>
            <a:endParaRPr lang="fr-CA" dirty="0"/>
          </a:p>
        </p:txBody>
      </p:sp>
      <p:sp>
        <p:nvSpPr>
          <p:cNvPr id="4" name="Espace réservé du numéro de diapositive 3"/>
          <p:cNvSpPr>
            <a:spLocks noGrp="1"/>
          </p:cNvSpPr>
          <p:nvPr>
            <p:ph type="sldNum" sz="quarter" idx="5"/>
          </p:nvPr>
        </p:nvSpPr>
        <p:spPr/>
        <p:txBody>
          <a:bodyPr rtlCol="0"/>
          <a:lstStyle>
            <a:defPPr>
              <a:defRPr lang="fr-CA"/>
            </a:defPPr>
          </a:lstStyle>
          <a:p>
            <a:pPr rtl="0"/>
            <a:fld id="{0775476F-A808-1F46-A368-07984F6DA22E}" type="slidenum">
              <a:rPr lang="fr-CA" smtClean="0"/>
              <a:t>2</a:t>
            </a:fld>
            <a:endParaRPr lang="fr-CA"/>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smtClean="0"/>
              <a:t>3</a:t>
            </a:fld>
            <a:endParaRPr lang="fr-CA"/>
          </a:p>
        </p:txBody>
      </p:sp>
    </p:spTree>
    <p:extLst>
      <p:ext uri="{BB962C8B-B14F-4D97-AF65-F5344CB8AC3E}">
        <p14:creationId xmlns:p14="http://schemas.microsoft.com/office/powerpoint/2010/main" val="416127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BED2-E506-F643-350E-063F68DDA1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45C5B5-9163-DB9B-2047-2F4C35841F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C8B4706-FD6A-E5EA-F5C6-C5CD9D2AF1BD}"/>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1922CE29-026D-0F41-AEAC-F250914AB5AD}"/>
              </a:ext>
            </a:extLst>
          </p:cNvPr>
          <p:cNvSpPr>
            <a:spLocks noGrp="1"/>
          </p:cNvSpPr>
          <p:nvPr>
            <p:ph type="sldNum" sz="quarter" idx="5"/>
          </p:nvPr>
        </p:nvSpPr>
        <p:spPr/>
        <p:txBody>
          <a:bodyPr/>
          <a:lstStyle/>
          <a:p>
            <a:pPr rtl="0"/>
            <a:fld id="{0775476F-A808-1F46-A368-07984F6DA22E}" type="slidenum">
              <a:rPr lang="fr-CA" smtClean="0"/>
              <a:t>4</a:t>
            </a:fld>
            <a:endParaRPr lang="fr-CA"/>
          </a:p>
        </p:txBody>
      </p:sp>
    </p:spTree>
    <p:extLst>
      <p:ext uri="{BB962C8B-B14F-4D97-AF65-F5344CB8AC3E}">
        <p14:creationId xmlns:p14="http://schemas.microsoft.com/office/powerpoint/2010/main" val="71531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65E21-73C3-AAB6-7853-3B3FF62532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E86580-0614-6D9F-B688-BB4C5B5DB9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C6BA9A-C84A-F73B-DC19-949C4C723447}"/>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FBA896B3-2349-C638-DA5D-A644D3B731E4}"/>
              </a:ext>
            </a:extLst>
          </p:cNvPr>
          <p:cNvSpPr>
            <a:spLocks noGrp="1"/>
          </p:cNvSpPr>
          <p:nvPr>
            <p:ph type="sldNum" sz="quarter" idx="5"/>
          </p:nvPr>
        </p:nvSpPr>
        <p:spPr/>
        <p:txBody>
          <a:bodyPr/>
          <a:lstStyle/>
          <a:p>
            <a:pPr rtl="0"/>
            <a:fld id="{0775476F-A808-1F46-A368-07984F6DA22E}" type="slidenum">
              <a:rPr lang="fr-CA" smtClean="0"/>
              <a:t>5</a:t>
            </a:fld>
            <a:endParaRPr lang="fr-CA"/>
          </a:p>
        </p:txBody>
      </p:sp>
    </p:spTree>
    <p:extLst>
      <p:ext uri="{BB962C8B-B14F-4D97-AF65-F5344CB8AC3E}">
        <p14:creationId xmlns:p14="http://schemas.microsoft.com/office/powerpoint/2010/main" val="388627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84B8-38C9-482E-0B72-8331E93298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D6F664-622D-05D9-64E7-4DA33D83E1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C318F3-91C7-3309-9F22-485285AE033B}"/>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170494D2-273E-68C8-A85D-48D33192973C}"/>
              </a:ext>
            </a:extLst>
          </p:cNvPr>
          <p:cNvSpPr>
            <a:spLocks noGrp="1"/>
          </p:cNvSpPr>
          <p:nvPr>
            <p:ph type="sldNum" sz="quarter" idx="5"/>
          </p:nvPr>
        </p:nvSpPr>
        <p:spPr/>
        <p:txBody>
          <a:bodyPr/>
          <a:lstStyle/>
          <a:p>
            <a:pPr rtl="0"/>
            <a:fld id="{0775476F-A808-1F46-A368-07984F6DA22E}" type="slidenum">
              <a:rPr lang="fr-CA" smtClean="0"/>
              <a:t>6</a:t>
            </a:fld>
            <a:endParaRPr lang="fr-CA"/>
          </a:p>
        </p:txBody>
      </p:sp>
    </p:spTree>
    <p:extLst>
      <p:ext uri="{BB962C8B-B14F-4D97-AF65-F5344CB8AC3E}">
        <p14:creationId xmlns:p14="http://schemas.microsoft.com/office/powerpoint/2010/main" val="37990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rétroaction 2"/>
          <p:cNvSpPr>
            <a:spLocks noGrp="1"/>
          </p:cNvSpPr>
          <p:nvPr>
            <p:ph type="body" idx="1"/>
          </p:nvPr>
        </p:nvSpPr>
        <p:spPr/>
        <p:txBody>
          <a:bodyPr rtlCol="0"/>
          <a:lstStyle>
            <a:defPPr>
              <a:defRPr lang="fr-CA"/>
            </a:defPPr>
          </a:lstStyle>
          <a:p>
            <a:pPr rtl="0"/>
            <a:endParaRPr lang="fr-CA" dirty="0"/>
          </a:p>
        </p:txBody>
      </p:sp>
      <p:sp>
        <p:nvSpPr>
          <p:cNvPr id="4" name="Espace réservé du numéro de diapositive 3"/>
          <p:cNvSpPr>
            <a:spLocks noGrp="1"/>
          </p:cNvSpPr>
          <p:nvPr>
            <p:ph type="sldNum" sz="quarter" idx="5"/>
          </p:nvPr>
        </p:nvSpPr>
        <p:spPr/>
        <p:txBody>
          <a:bodyPr rtlCol="0"/>
          <a:lstStyle>
            <a:defPPr>
              <a:defRPr lang="fr-CA"/>
            </a:defPPr>
          </a:lstStyle>
          <a:p>
            <a:pPr rtl="0"/>
            <a:fld id="{0775476F-A808-1F46-A368-07984F6DA22E}" type="slidenum">
              <a:rPr lang="fr-CA" smtClean="0"/>
              <a:t>7</a:t>
            </a:fld>
            <a:endParaRPr lang="fr-CA"/>
          </a:p>
        </p:txBody>
      </p:sp>
    </p:spTree>
    <p:extLst>
      <p:ext uri="{BB962C8B-B14F-4D97-AF65-F5344CB8AC3E}">
        <p14:creationId xmlns:p14="http://schemas.microsoft.com/office/powerpoint/2010/main" val="1242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smtClean="0"/>
              <a:t>8</a:t>
            </a:fld>
            <a:endParaRPr lang="fr-CA"/>
          </a:p>
        </p:txBody>
      </p:sp>
    </p:spTree>
    <p:extLst>
      <p:ext uri="{BB962C8B-B14F-4D97-AF65-F5344CB8AC3E}">
        <p14:creationId xmlns:p14="http://schemas.microsoft.com/office/powerpoint/2010/main" val="284208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CA" smtClean="0"/>
              <a:t>9</a:t>
            </a:fld>
            <a:endParaRPr lang="fr-CA"/>
          </a:p>
        </p:txBody>
      </p:sp>
    </p:spTree>
    <p:extLst>
      <p:ext uri="{BB962C8B-B14F-4D97-AF65-F5344CB8AC3E}">
        <p14:creationId xmlns:p14="http://schemas.microsoft.com/office/powerpoint/2010/main" val="170265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CA" sz="4600"/>
            </a:lvl1pPr>
          </a:lstStyle>
          <a:p>
            <a:pPr rtl="0"/>
            <a:r>
              <a:rPr lang="fr-FR"/>
              <a:t>Modifiez le style du titre</a:t>
            </a:r>
            <a:endParaRPr lang="fr-CA"/>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CA" sz="2400"/>
            </a:lvl1pPr>
            <a:lvl2pPr marL="457200" indent="0" algn="ctr">
              <a:buNone/>
              <a:defRPr lang="fr-CA" sz="2000"/>
            </a:lvl2pPr>
            <a:lvl3pPr marL="914400" indent="0" algn="ctr">
              <a:buNone/>
              <a:defRPr lang="fr-CA" sz="1800"/>
            </a:lvl3pPr>
            <a:lvl4pPr marL="1371600" indent="0" algn="ctr">
              <a:buNone/>
              <a:defRPr lang="fr-CA" sz="1600"/>
            </a:lvl4pPr>
            <a:lvl5pPr marL="1828800" indent="0" algn="ctr">
              <a:buNone/>
              <a:defRPr lang="fr-CA" sz="1600"/>
            </a:lvl5pPr>
            <a:lvl6pPr marL="2286000" indent="0" algn="ctr">
              <a:buNone/>
              <a:defRPr lang="fr-CA" sz="1600"/>
            </a:lvl6pPr>
            <a:lvl7pPr marL="2743200" indent="0" algn="ctr">
              <a:buNone/>
              <a:defRPr lang="fr-CA" sz="1600"/>
            </a:lvl7pPr>
            <a:lvl8pPr marL="3200400" indent="0" algn="ctr">
              <a:buNone/>
              <a:defRPr lang="fr-CA" sz="1600"/>
            </a:lvl8pPr>
            <a:lvl9pPr marL="3657600" indent="0" algn="ctr">
              <a:buNone/>
              <a:defRPr lang="fr-CA" sz="1600"/>
            </a:lvl9pPr>
          </a:lstStyle>
          <a:p>
            <a:pPr rtl="0"/>
            <a:r>
              <a:rPr lang="fr-FR"/>
              <a:t>Modifiez le style des sous-titres du masque</a:t>
            </a:r>
            <a:endParaRPr lang="fr-CA"/>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CA">
                <a:latin typeface="Baskerville" panose="02020502070401020303" pitchFamily="18" charset="0"/>
                <a:ea typeface="Baskerville" panose="02020502070401020303" pitchFamily="18" charset="0"/>
              </a:defRPr>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CA">
                <a:latin typeface="Gill Sans Nova Light" panose="020F0302020204030204" pitchFamily="34" charset="0"/>
                <a:cs typeface="Gill Sans Nova Light" panose="020F0302020204030204" pitchFamily="34" charset="0"/>
              </a:defRPr>
            </a:lvl1pPr>
            <a:lvl2pPr>
              <a:defRPr lang="fr-CA">
                <a:latin typeface="Gill Sans Nova Light" panose="020F0302020204030204" pitchFamily="34" charset="0"/>
                <a:cs typeface="Gill Sans Nova Light" panose="020F0302020204030204" pitchFamily="34" charset="0"/>
              </a:defRPr>
            </a:lvl2pPr>
            <a:lvl3pPr>
              <a:defRPr lang="fr-CA">
                <a:latin typeface="Gill Sans Nova Light" panose="020F0302020204030204" pitchFamily="34" charset="0"/>
                <a:cs typeface="Gill Sans Nova Light" panose="020F0302020204030204" pitchFamily="34" charset="0"/>
              </a:defRPr>
            </a:lvl3pPr>
            <a:lvl4pPr>
              <a:defRPr lang="fr-CA">
                <a:latin typeface="Gill Sans Nova Light" panose="020F0302020204030204" pitchFamily="34" charset="0"/>
                <a:cs typeface="Gill Sans Nova Light" panose="020F0302020204030204" pitchFamily="34" charset="0"/>
              </a:defRPr>
            </a:lvl4pPr>
            <a:lvl5pPr>
              <a:defRPr lang="fr-CA">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CA"/>
            </a:lvl1pPr>
          </a:lstStyle>
          <a:p>
            <a:pPr rtl="0"/>
            <a:r>
              <a:rPr lang="fr-FR"/>
              <a:t>Modifiez le style du titre</a:t>
            </a:r>
            <a:endParaRPr lang="fr-CA"/>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CA"/>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CA"/>
            </a:defPPr>
          </a:lstStyle>
          <a:p>
            <a:pPr rtl="0"/>
            <a:r>
              <a:rPr lang="fr-FR"/>
              <a:t>Modifiez le style du titre</a:t>
            </a:r>
            <a:endParaRPr lang="fr-CA"/>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CA" sz="2000" b="0">
                <a:latin typeface="+mj-lt"/>
              </a:defRPr>
            </a:lvl1pPr>
            <a:lvl2pPr marL="457200" indent="0">
              <a:buNone/>
              <a:defRPr lang="fr-CA" sz="2000" b="1"/>
            </a:lvl2pPr>
            <a:lvl3pPr marL="914400" indent="0">
              <a:buNone/>
              <a:defRPr lang="fr-CA" sz="1800" b="1"/>
            </a:lvl3pPr>
            <a:lvl4pPr marL="1371600" indent="0">
              <a:buNone/>
              <a:defRPr lang="fr-CA" sz="1600" b="1"/>
            </a:lvl4pPr>
            <a:lvl5pPr marL="1828800" indent="0">
              <a:buNone/>
              <a:defRPr lang="fr-CA" sz="1600" b="1"/>
            </a:lvl5pPr>
            <a:lvl6pPr marL="2286000" indent="0">
              <a:buNone/>
              <a:defRPr lang="fr-CA" sz="1600" b="1"/>
            </a:lvl6pPr>
            <a:lvl7pPr marL="2743200" indent="0">
              <a:buNone/>
              <a:defRPr lang="fr-CA" sz="1600" b="1"/>
            </a:lvl7pPr>
            <a:lvl8pPr marL="3200400" indent="0">
              <a:buNone/>
              <a:defRPr lang="fr-CA" sz="1600" b="1"/>
            </a:lvl8pPr>
            <a:lvl9pPr marL="3657600" indent="0">
              <a:buNone/>
              <a:defRPr lang="fr-CA"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CA" sz="1600"/>
            </a:lvl1pPr>
            <a:lvl2pPr marL="685800" indent="-228600">
              <a:buClr>
                <a:srgbClr val="73292A"/>
              </a:buClr>
              <a:buFont typeface="Arial" panose="020B0604020202020204" pitchFamily="34" charset="0"/>
              <a:buChar char="•"/>
              <a:defRPr lang="fr-CA" sz="1400"/>
            </a:lvl2pPr>
            <a:lvl3pPr marL="1143000" indent="-228600">
              <a:buClr>
                <a:srgbClr val="73292A"/>
              </a:buClr>
              <a:buFont typeface="Arial" panose="020B0604020202020204" pitchFamily="34" charset="0"/>
              <a:buChar char="•"/>
              <a:defRPr lang="fr-CA" sz="1200"/>
            </a:lvl3pPr>
            <a:lvl4pPr marL="1600200" indent="-228600">
              <a:buClr>
                <a:srgbClr val="73292A"/>
              </a:buClr>
              <a:buFont typeface="Arial" panose="020B0604020202020204" pitchFamily="34" charset="0"/>
              <a:buChar char="•"/>
              <a:defRPr lang="fr-CA" sz="1100"/>
            </a:lvl4pPr>
            <a:lvl5pPr marL="2057400" indent="-228600">
              <a:buClr>
                <a:srgbClr val="73292A"/>
              </a:buClr>
              <a:buFont typeface="Arial" panose="020B0604020202020204" pitchFamily="34" charset="0"/>
              <a:buChar char="•"/>
              <a:defRPr lang="fr-CA"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hasCustomPrompt="1"/>
          </p:nvPr>
        </p:nvSpPr>
        <p:spPr>
          <a:xfrm>
            <a:off x="6289612" y="4361688"/>
            <a:ext cx="5065776" cy="448056"/>
          </a:xfrm>
        </p:spPr>
        <p:txBody>
          <a:bodyPr rtlCol="0" anchor="b">
            <a:normAutofit/>
          </a:bodyPr>
          <a:lstStyle>
            <a:lvl1pPr marL="0" indent="0">
              <a:buFont typeface="Arial" panose="020B0604020202020204" pitchFamily="34" charset="0"/>
              <a:buNone/>
              <a:defRPr lang="fr-CA" sz="2000" b="0">
                <a:latin typeface="+mj-lt"/>
              </a:defRPr>
            </a:lvl1pPr>
            <a:lvl2pPr marL="457200" indent="0">
              <a:buNone/>
              <a:defRPr lang="fr-CA" sz="2000" b="1"/>
            </a:lvl2pPr>
            <a:lvl3pPr marL="914400" indent="0">
              <a:buNone/>
              <a:defRPr lang="fr-CA" sz="1800" b="1"/>
            </a:lvl3pPr>
            <a:lvl4pPr marL="1371600" indent="0">
              <a:buNone/>
              <a:defRPr lang="fr-CA" sz="1600" b="1"/>
            </a:lvl4pPr>
            <a:lvl5pPr marL="1828800" indent="0">
              <a:buNone/>
              <a:defRPr lang="fr-CA" sz="1600" b="1"/>
            </a:lvl5pPr>
            <a:lvl6pPr marL="2286000" indent="0">
              <a:buNone/>
              <a:defRPr lang="fr-CA" sz="1600" b="1"/>
            </a:lvl6pPr>
            <a:lvl7pPr marL="2743200" indent="0">
              <a:buNone/>
              <a:defRPr lang="fr-CA" sz="1600" b="1"/>
            </a:lvl7pPr>
            <a:lvl8pPr marL="3200400" indent="0">
              <a:buNone/>
              <a:defRPr lang="fr-CA" sz="1600" b="1"/>
            </a:lvl8pPr>
            <a:lvl9pPr marL="3657600" indent="0">
              <a:buNone/>
              <a:defRPr lang="fr-CA" sz="1600" b="1"/>
            </a:lvl9pPr>
          </a:lstStyle>
          <a:p>
            <a:pPr lvl="0" rtl="0"/>
            <a:r>
              <a:rPr lang="fr-CA" dirty="0"/>
              <a:t>Modifiez les styles du texte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fr-CA" sz="1600"/>
            </a:lvl1pPr>
            <a:lvl2pPr>
              <a:buClr>
                <a:srgbClr val="73292A"/>
              </a:buClr>
              <a:defRPr lang="fr-CA" sz="1400"/>
            </a:lvl2pPr>
            <a:lvl3pPr>
              <a:buClr>
                <a:srgbClr val="73292A"/>
              </a:buClr>
              <a:defRPr lang="fr-CA" sz="1200"/>
            </a:lvl3pPr>
            <a:lvl4pPr>
              <a:buClr>
                <a:srgbClr val="73292A"/>
              </a:buClr>
              <a:defRPr lang="fr-CA" sz="1100"/>
            </a:lvl4pPr>
            <a:lvl5pPr>
              <a:buClr>
                <a:srgbClr val="73292A"/>
              </a:buClr>
              <a:defRPr lang="fr-CA"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CA" sz="30000">
                <a:solidFill>
                  <a:schemeClr val="bg1"/>
                </a:solidFill>
                <a:latin typeface="+mj-lt"/>
              </a:defRPr>
            </a:lvl1pPr>
          </a:lstStyle>
          <a:p>
            <a:pPr lvl="0" rtl="0"/>
            <a:r>
              <a:rPr lang="fr-CA"/>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CA"/>
            </a:lvl1pPr>
          </a:lstStyle>
          <a:p>
            <a:pPr rtl="0"/>
            <a:r>
              <a:rPr lang="fr-FR"/>
              <a:t>Modifiez le style du titre</a:t>
            </a:r>
            <a:endParaRPr lang="fr-CA"/>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CA" sz="2000" b="0">
                <a:latin typeface="+mj-lt"/>
              </a:defRPr>
            </a:lvl1pPr>
            <a:lvl2pPr marL="457200" indent="0">
              <a:buNone/>
              <a:defRPr lang="fr-CA" sz="2000" b="1"/>
            </a:lvl2pPr>
            <a:lvl3pPr marL="914400" indent="0">
              <a:buNone/>
              <a:defRPr lang="fr-CA" sz="1800" b="1"/>
            </a:lvl3pPr>
            <a:lvl4pPr marL="1371600" indent="0">
              <a:buNone/>
              <a:defRPr lang="fr-CA" sz="1600" b="1"/>
            </a:lvl4pPr>
            <a:lvl5pPr marL="1828800" indent="0">
              <a:buNone/>
              <a:defRPr lang="fr-CA" sz="1600" b="1"/>
            </a:lvl5pPr>
            <a:lvl6pPr marL="2286000" indent="0">
              <a:buNone/>
              <a:defRPr lang="fr-CA" sz="1600" b="1"/>
            </a:lvl6pPr>
            <a:lvl7pPr marL="2743200" indent="0">
              <a:buNone/>
              <a:defRPr lang="fr-CA" sz="1600" b="1"/>
            </a:lvl7pPr>
            <a:lvl8pPr marL="3200400" indent="0">
              <a:buNone/>
              <a:defRPr lang="fr-CA" sz="1600" b="1"/>
            </a:lvl8pPr>
            <a:lvl9pPr marL="3657600" indent="0">
              <a:buNone/>
              <a:defRPr lang="fr-CA"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CA" sz="1600"/>
            </a:lvl1pPr>
            <a:lvl2pPr marL="685800" indent="-228600">
              <a:buClr>
                <a:srgbClr val="73292A"/>
              </a:buClr>
              <a:buFont typeface="Arial" panose="020B0604020202020204" pitchFamily="34" charset="0"/>
              <a:buChar char="•"/>
              <a:defRPr lang="fr-CA" sz="1400"/>
            </a:lvl2pPr>
            <a:lvl3pPr marL="1143000" indent="-228600">
              <a:buClr>
                <a:srgbClr val="73292A"/>
              </a:buClr>
              <a:buFont typeface="Arial" panose="020B0604020202020204" pitchFamily="34" charset="0"/>
              <a:buChar char="•"/>
              <a:defRPr lang="fr-CA" sz="1200"/>
            </a:lvl3pPr>
            <a:lvl4pPr marL="1600200" indent="-228600">
              <a:buClr>
                <a:srgbClr val="73292A"/>
              </a:buClr>
              <a:buFont typeface="Arial" panose="020B0604020202020204" pitchFamily="34" charset="0"/>
              <a:buChar char="•"/>
              <a:defRPr lang="fr-CA" sz="1100"/>
            </a:lvl4pPr>
            <a:lvl5pPr marL="2057400" indent="-228600">
              <a:buClr>
                <a:srgbClr val="73292A"/>
              </a:buClr>
              <a:buFont typeface="Arial" panose="020B0604020202020204" pitchFamily="34" charset="0"/>
              <a:buChar char="•"/>
              <a:defRPr lang="fr-CA"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fr-CA" sz="2000" b="0">
                <a:latin typeface="+mj-lt"/>
              </a:defRPr>
            </a:lvl1pPr>
            <a:lvl2pPr marL="457200" indent="0">
              <a:buNone/>
              <a:defRPr lang="fr-CA" sz="2000" b="1"/>
            </a:lvl2pPr>
            <a:lvl3pPr marL="914400" indent="0">
              <a:buNone/>
              <a:defRPr lang="fr-CA" sz="1800" b="1"/>
            </a:lvl3pPr>
            <a:lvl4pPr marL="1371600" indent="0">
              <a:buNone/>
              <a:defRPr lang="fr-CA" sz="1600" b="1"/>
            </a:lvl4pPr>
            <a:lvl5pPr marL="1828800" indent="0">
              <a:buNone/>
              <a:defRPr lang="fr-CA" sz="1600" b="1"/>
            </a:lvl5pPr>
            <a:lvl6pPr marL="2286000" indent="0">
              <a:buNone/>
              <a:defRPr lang="fr-CA" sz="1600" b="1"/>
            </a:lvl6pPr>
            <a:lvl7pPr marL="2743200" indent="0">
              <a:buNone/>
              <a:defRPr lang="fr-CA" sz="1600" b="1"/>
            </a:lvl7pPr>
            <a:lvl8pPr marL="3200400" indent="0">
              <a:buNone/>
              <a:defRPr lang="fr-CA" sz="1600" b="1"/>
            </a:lvl8pPr>
            <a:lvl9pPr marL="3657600" indent="0">
              <a:buNone/>
              <a:defRPr lang="fr-CA"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CA" sz="1600"/>
            </a:lvl1pPr>
            <a:lvl2pPr>
              <a:buClr>
                <a:srgbClr val="73292A"/>
              </a:buClr>
              <a:defRPr lang="fr-CA" sz="1400"/>
            </a:lvl2pPr>
            <a:lvl3pPr>
              <a:buClr>
                <a:srgbClr val="73292A"/>
              </a:buClr>
              <a:defRPr lang="fr-CA" sz="1200"/>
            </a:lvl3pPr>
            <a:lvl4pPr>
              <a:buClr>
                <a:srgbClr val="73292A"/>
              </a:buClr>
              <a:defRPr lang="fr-CA" sz="1100"/>
            </a:lvl4pPr>
            <a:lvl5pPr>
              <a:buClr>
                <a:srgbClr val="73292A"/>
              </a:buClr>
              <a:defRPr lang="fr-CA"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fr-CA" sz="2000" b="0">
                <a:latin typeface="+mj-lt"/>
              </a:defRPr>
            </a:lvl1pPr>
            <a:lvl2pPr marL="457200" indent="0">
              <a:buNone/>
              <a:defRPr lang="fr-CA" sz="2000" b="1"/>
            </a:lvl2pPr>
            <a:lvl3pPr marL="914400" indent="0">
              <a:buNone/>
              <a:defRPr lang="fr-CA" sz="1800" b="1"/>
            </a:lvl3pPr>
            <a:lvl4pPr marL="1371600" indent="0">
              <a:buNone/>
              <a:defRPr lang="fr-CA" sz="1600" b="1"/>
            </a:lvl4pPr>
            <a:lvl5pPr marL="1828800" indent="0">
              <a:buNone/>
              <a:defRPr lang="fr-CA" sz="1600" b="1"/>
            </a:lvl5pPr>
            <a:lvl6pPr marL="2286000" indent="0">
              <a:buNone/>
              <a:defRPr lang="fr-CA" sz="1600" b="1"/>
            </a:lvl6pPr>
            <a:lvl7pPr marL="2743200" indent="0">
              <a:buNone/>
              <a:defRPr lang="fr-CA" sz="1600" b="1"/>
            </a:lvl7pPr>
            <a:lvl8pPr marL="3200400" indent="0">
              <a:buNone/>
              <a:defRPr lang="fr-CA" sz="1600" b="1"/>
            </a:lvl8pPr>
            <a:lvl9pPr marL="3657600" indent="0">
              <a:buNone/>
              <a:defRPr lang="fr-CA" sz="1600" b="1"/>
            </a:lvl9pPr>
          </a:lstStyle>
          <a:p>
            <a:pPr lvl="0" rtl="0"/>
            <a:r>
              <a:rPr lang="fr-FR"/>
              <a:t>Cliquez pour modifier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CA" sz="1600"/>
            </a:lvl1pPr>
            <a:lvl2pPr>
              <a:buClr>
                <a:srgbClr val="73292A"/>
              </a:buClr>
              <a:defRPr lang="fr-CA" sz="1400"/>
            </a:lvl2pPr>
            <a:lvl3pPr>
              <a:buClr>
                <a:srgbClr val="73292A"/>
              </a:buClr>
              <a:defRPr lang="fr-CA" sz="1200"/>
            </a:lvl3pPr>
            <a:lvl4pPr>
              <a:buClr>
                <a:srgbClr val="73292A"/>
              </a:buClr>
              <a:defRPr lang="fr-CA" sz="1100"/>
            </a:lvl4pPr>
            <a:lvl5pPr>
              <a:buClr>
                <a:srgbClr val="73292A"/>
              </a:buClr>
              <a:defRPr lang="fr-CA"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Plan rapproché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Plan rapproché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CA"/>
            </a:lvl1pPr>
          </a:lstStyle>
          <a:p>
            <a:pPr rtl="0"/>
            <a:r>
              <a:rPr lang="fr-FR"/>
              <a:t>Modifiez le style du titre</a:t>
            </a:r>
            <a:endParaRPr lang="fr-CA"/>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CA" sz="2400">
                <a:latin typeface="Gill Sans Nova Light" panose="020F0302020204030204" pitchFamily="34" charset="0"/>
                <a:cs typeface="Gill Sans Nova Light" panose="020F0302020204030204" pitchFamily="34" charset="0"/>
              </a:defRPr>
            </a:lvl1pPr>
            <a:lvl2pPr algn="l">
              <a:lnSpc>
                <a:spcPct val="150000"/>
              </a:lnSpc>
              <a:defRPr lang="fr-CA" sz="2000">
                <a:latin typeface="Gill Sans Nova Light" panose="020F0302020204030204" pitchFamily="34" charset="0"/>
                <a:cs typeface="Gill Sans Nova Light" panose="020F0302020204030204" pitchFamily="34" charset="0"/>
              </a:defRPr>
            </a:lvl2pPr>
            <a:lvl3pPr algn="ctr">
              <a:defRPr lang="fr-CA" sz="1600">
                <a:latin typeface="Gill Sans Nova Light" panose="020F0302020204030204" pitchFamily="34" charset="0"/>
                <a:cs typeface="Gill Sans Nova Light" panose="020F0302020204030204" pitchFamily="34" charset="0"/>
              </a:defRPr>
            </a:lvl3pPr>
            <a:lvl4pPr algn="ctr">
              <a:defRPr lang="fr-CA" sz="1400">
                <a:latin typeface="Gill Sans Nova Light" panose="020F0302020204030204" pitchFamily="34" charset="0"/>
                <a:cs typeface="Gill Sans Nova Light" panose="020F0302020204030204" pitchFamily="34" charset="0"/>
              </a:defRPr>
            </a:lvl4pPr>
            <a:lvl5pPr algn="ctr">
              <a:defRPr lang="fr-CA"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CA"/>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CA"/>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dirty="0"/>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hasCustomPrompt="1"/>
          </p:nvPr>
        </p:nvSpPr>
        <p:spPr>
          <a:xfrm>
            <a:off x="6172200" y="2628461"/>
            <a:ext cx="5181600" cy="3548501"/>
          </a:xfrm>
        </p:spPr>
        <p:txBody>
          <a:bodyPr rtlCol="0"/>
          <a:lstStyle>
            <a:defPPr>
              <a:defRPr lang="fr-CA"/>
            </a:defPPr>
          </a:lstStyle>
          <a:p>
            <a:pPr lvl="0" rtl="0"/>
            <a:r>
              <a:rPr lang="fr-CA" dirty="0"/>
              <a:t>Modifiez les styles du texte du masque</a:t>
            </a:r>
          </a:p>
          <a:p>
            <a:pPr lvl="1" rtl="0"/>
            <a:r>
              <a:rPr lang="fr-CA" dirty="0"/>
              <a:t>Deuxième niveau</a:t>
            </a:r>
          </a:p>
          <a:p>
            <a:pPr lvl="2" rtl="0"/>
            <a:r>
              <a:rPr lang="fr-CA" dirty="0"/>
              <a:t>Troisième niveau</a:t>
            </a:r>
          </a:p>
          <a:p>
            <a:pPr lvl="3" rtl="0"/>
            <a:r>
              <a:rPr lang="fr-CA" dirty="0"/>
              <a:t>Quatrième niveau</a:t>
            </a:r>
          </a:p>
          <a:p>
            <a:pPr lvl="4" rtl="0"/>
            <a:r>
              <a:rPr lang="fr-CA" dirty="0"/>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CA"/>
            </a:lvl1pPr>
          </a:lstStyle>
          <a:p>
            <a:pPr rtl="0"/>
            <a:r>
              <a:rPr lang="fr-FR"/>
              <a:t>Modifiez le style du titre</a:t>
            </a:r>
            <a:endParaRPr lang="fr-CA"/>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CA" sz="3200"/>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CA" sz="3200"/>
            </a:lvl1pPr>
            <a:lvl2pPr>
              <a:defRPr lang="fr-CA" sz="2800"/>
            </a:lvl2pPr>
            <a:lvl3pPr>
              <a:defRPr lang="fr-CA" sz="2400"/>
            </a:lvl3pPr>
            <a:lvl4pPr>
              <a:defRPr lang="fr-CA" sz="2000"/>
            </a:lvl4pPr>
            <a:lvl5pPr>
              <a:defRPr lang="fr-CA" sz="2000"/>
            </a:lvl5pPr>
            <a:lvl6pPr>
              <a:defRPr lang="fr-CA" sz="2000"/>
            </a:lvl6pPr>
            <a:lvl7pPr>
              <a:defRPr lang="fr-CA" sz="2000"/>
            </a:lvl7pPr>
            <a:lvl8pPr>
              <a:defRPr lang="fr-CA" sz="2000"/>
            </a:lvl8pPr>
            <a:lvl9pPr>
              <a:defRPr lang="fr-CA"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dirty="0"/>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lang="fr-CA" sz="1600"/>
            </a:lvl1pPr>
            <a:lvl2pPr marL="457200" indent="0">
              <a:buNone/>
              <a:defRPr lang="fr-CA" sz="1400"/>
            </a:lvl2pPr>
            <a:lvl3pPr marL="914400" indent="0">
              <a:buNone/>
              <a:defRPr lang="fr-CA" sz="1200"/>
            </a:lvl3pPr>
            <a:lvl4pPr marL="1371600" indent="0">
              <a:buNone/>
              <a:defRPr lang="fr-CA" sz="1000"/>
            </a:lvl4pPr>
            <a:lvl5pPr marL="1828800" indent="0">
              <a:buNone/>
              <a:defRPr lang="fr-CA" sz="1000"/>
            </a:lvl5pPr>
            <a:lvl6pPr marL="2286000" indent="0">
              <a:buNone/>
              <a:defRPr lang="fr-CA" sz="1000"/>
            </a:lvl6pPr>
            <a:lvl7pPr marL="2743200" indent="0">
              <a:buNone/>
              <a:defRPr lang="fr-CA" sz="1000"/>
            </a:lvl7pPr>
            <a:lvl8pPr marL="3200400" indent="0">
              <a:buNone/>
              <a:defRPr lang="fr-CA" sz="1000"/>
            </a:lvl8pPr>
            <a:lvl9pPr marL="3657600" indent="0">
              <a:buNone/>
              <a:defRPr lang="fr-CA" sz="1000"/>
            </a:lvl9pPr>
          </a:lstStyle>
          <a:p>
            <a:pPr lvl="0" rtl="0"/>
            <a:r>
              <a:rPr lang="fr-CA" dirty="0"/>
              <a:t>Modifiez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CA" sz="3200"/>
            </a:lvl1pPr>
          </a:lstStyle>
          <a:p>
            <a:pPr rtl="0"/>
            <a:r>
              <a:rPr lang="fr-FR"/>
              <a:t>Modifiez le style du titre</a:t>
            </a:r>
            <a:endParaRPr lang="fr-CA"/>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CA" sz="3200"/>
            </a:lvl1pPr>
            <a:lvl2pPr marL="457200" indent="0">
              <a:buNone/>
              <a:defRPr lang="fr-CA" sz="2800"/>
            </a:lvl2pPr>
            <a:lvl3pPr marL="914400" indent="0">
              <a:buNone/>
              <a:defRPr lang="fr-CA" sz="2400"/>
            </a:lvl3pPr>
            <a:lvl4pPr marL="1371600" indent="0">
              <a:buNone/>
              <a:defRPr lang="fr-CA" sz="2000"/>
            </a:lvl4pPr>
            <a:lvl5pPr marL="1828800" indent="0">
              <a:buNone/>
              <a:defRPr lang="fr-CA" sz="2000"/>
            </a:lvl5pPr>
            <a:lvl6pPr marL="2286000" indent="0">
              <a:buNone/>
              <a:defRPr lang="fr-CA" sz="2000"/>
            </a:lvl6pPr>
            <a:lvl7pPr marL="2743200" indent="0">
              <a:buNone/>
              <a:defRPr lang="fr-CA" sz="2000"/>
            </a:lvl7pPr>
            <a:lvl8pPr marL="3200400" indent="0">
              <a:buNone/>
              <a:defRPr lang="fr-CA" sz="2000"/>
            </a:lvl8pPr>
            <a:lvl9pPr marL="3657600" indent="0">
              <a:buNone/>
              <a:defRPr lang="fr-CA" sz="2000"/>
            </a:lvl9pPr>
          </a:lstStyle>
          <a:p>
            <a:pPr rtl="0"/>
            <a:r>
              <a:rPr lang="fr-FR"/>
              <a:t>Cliquez sur l'icône pour ajouter une image</a:t>
            </a:r>
            <a:endParaRPr lang="fr-CA"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CA" sz="1600"/>
            </a:lvl1pPr>
            <a:lvl2pPr marL="457200" indent="0">
              <a:buNone/>
              <a:defRPr lang="fr-CA" sz="1400"/>
            </a:lvl2pPr>
            <a:lvl3pPr marL="914400" indent="0">
              <a:buNone/>
              <a:defRPr lang="fr-CA" sz="1200"/>
            </a:lvl3pPr>
            <a:lvl4pPr marL="1371600" indent="0">
              <a:buNone/>
              <a:defRPr lang="fr-CA" sz="1000"/>
            </a:lvl4pPr>
            <a:lvl5pPr marL="1828800" indent="0">
              <a:buNone/>
              <a:defRPr lang="fr-CA" sz="1000"/>
            </a:lvl5pPr>
            <a:lvl6pPr marL="2286000" indent="0">
              <a:buNone/>
              <a:defRPr lang="fr-CA" sz="1000"/>
            </a:lvl6pPr>
            <a:lvl7pPr marL="2743200" indent="0">
              <a:buNone/>
              <a:defRPr lang="fr-CA" sz="1000"/>
            </a:lvl7pPr>
            <a:lvl8pPr marL="3200400" indent="0">
              <a:buNone/>
              <a:defRPr lang="fr-CA" sz="1000"/>
            </a:lvl8pPr>
            <a:lvl9pPr marL="3657600" indent="0">
              <a:buNone/>
              <a:defRPr lang="fr-CA"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CA"/>
            </a:defPPr>
          </a:lstStyle>
          <a:p>
            <a:pPr rtl="0"/>
            <a:r>
              <a:rPr lang="fr-FR"/>
              <a:t>Modifiez le style du titre</a:t>
            </a:r>
            <a:endParaRPr lang="fr-CA"/>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CA"/>
            </a:defPPr>
          </a:lstStyle>
          <a:p>
            <a:pPr rtl="0"/>
            <a:r>
              <a:rPr lang="fr-CA"/>
              <a:t>Titre de la présentation</a:t>
            </a:r>
            <a:endParaRPr lang="fr-CA"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‹N°›</a:t>
            </a:fld>
            <a:endParaRPr lang="fr-CA"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CA" sz="2400"/>
            </a:lvl1pPr>
            <a:lvl2pPr marL="228600">
              <a:buClr>
                <a:srgbClr val="73292A"/>
              </a:buClr>
              <a:defRPr lang="fr-CA" sz="2000"/>
            </a:lvl2pPr>
            <a:lvl3pPr marL="685800">
              <a:buClr>
                <a:srgbClr val="73292A"/>
              </a:buClr>
              <a:defRPr lang="fr-CA" sz="1800"/>
            </a:lvl3pPr>
            <a:lvl4pPr marL="1143000">
              <a:buClr>
                <a:srgbClr val="73292A"/>
              </a:buClr>
              <a:defRPr lang="fr-CA" sz="1600"/>
            </a:lvl4pPr>
            <a:lvl5pPr marL="1600200">
              <a:buClr>
                <a:srgbClr val="73292A"/>
              </a:buClr>
              <a:defRPr lang="fr-CA"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CA" sz="30000">
                <a:solidFill>
                  <a:schemeClr val="bg1"/>
                </a:solidFill>
                <a:latin typeface="+mj-lt"/>
              </a:defRPr>
            </a:lvl1pPr>
          </a:lstStyle>
          <a:p>
            <a:pPr lvl="0" rtl="0"/>
            <a:r>
              <a:rPr lang="fr-CA"/>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CA">
                <a:latin typeface="Baskerville" panose="02020502070401020303" pitchFamily="18" charset="0"/>
                <a:ea typeface="Baskerville" panose="02020502070401020303" pitchFamily="18" charset="0"/>
              </a:defRPr>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CA" sz="2000">
                <a:latin typeface="Gill Sans Nova Light" panose="020F0302020204030204" pitchFamily="34" charset="0"/>
                <a:cs typeface="Gill Sans Nova Light" panose="020F0302020204030204" pitchFamily="34" charset="0"/>
              </a:defRPr>
            </a:lvl1pPr>
            <a:lvl2pPr algn="ctr">
              <a:lnSpc>
                <a:spcPct val="100000"/>
              </a:lnSpc>
              <a:defRPr lang="fr-CA" sz="1800">
                <a:latin typeface="Gill Sans Nova Light" panose="020F0302020204030204" pitchFamily="34" charset="0"/>
                <a:cs typeface="Gill Sans Nova Light" panose="020F0302020204030204" pitchFamily="34" charset="0"/>
              </a:defRPr>
            </a:lvl2pPr>
            <a:lvl3pPr algn="ctr">
              <a:defRPr lang="fr-CA" sz="1600">
                <a:latin typeface="Gill Sans Nova Light" panose="020F0302020204030204" pitchFamily="34" charset="0"/>
                <a:cs typeface="Gill Sans Nova Light" panose="020F0302020204030204" pitchFamily="34" charset="0"/>
              </a:defRPr>
            </a:lvl3pPr>
            <a:lvl4pPr algn="ctr">
              <a:defRPr lang="fr-CA" sz="1400">
                <a:latin typeface="Gill Sans Nova Light" panose="020F0302020204030204" pitchFamily="34" charset="0"/>
                <a:cs typeface="Gill Sans Nova Light" panose="020F0302020204030204" pitchFamily="34" charset="0"/>
              </a:defRPr>
            </a:lvl4pPr>
            <a:lvl5pPr algn="ctr">
              <a:defRPr lang="fr-CA"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CA" sz="4400"/>
            </a:lvl1pPr>
          </a:lstStyle>
          <a:p>
            <a:pPr rtl="0"/>
            <a:r>
              <a:rPr lang="fr-FR"/>
              <a:t>Modifiez le style du titre</a:t>
            </a:r>
            <a:endParaRPr lang="fr-CA"/>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CA" sz="2400">
                <a:solidFill>
                  <a:schemeClr val="tx1">
                    <a:tint val="75000"/>
                  </a:schemeClr>
                </a:solidFill>
              </a:defRPr>
            </a:lvl1pPr>
            <a:lvl2pPr marL="457200" indent="0">
              <a:buNone/>
              <a:defRPr lang="fr-CA" sz="2000">
                <a:solidFill>
                  <a:schemeClr val="tx1">
                    <a:tint val="75000"/>
                  </a:schemeClr>
                </a:solidFill>
              </a:defRPr>
            </a:lvl2pPr>
            <a:lvl3pPr marL="914400" indent="0">
              <a:buNone/>
              <a:defRPr lang="fr-CA" sz="1800">
                <a:solidFill>
                  <a:schemeClr val="tx1">
                    <a:tint val="75000"/>
                  </a:schemeClr>
                </a:solidFill>
              </a:defRPr>
            </a:lvl3pPr>
            <a:lvl4pPr marL="1371600" indent="0">
              <a:buNone/>
              <a:defRPr lang="fr-CA" sz="1600">
                <a:solidFill>
                  <a:schemeClr val="tx1">
                    <a:tint val="75000"/>
                  </a:schemeClr>
                </a:solidFill>
              </a:defRPr>
            </a:lvl4pPr>
            <a:lvl5pPr marL="1828800" indent="0">
              <a:buNone/>
              <a:defRPr lang="fr-CA" sz="1600">
                <a:solidFill>
                  <a:schemeClr val="tx1">
                    <a:tint val="75000"/>
                  </a:schemeClr>
                </a:solidFill>
              </a:defRPr>
            </a:lvl5pPr>
            <a:lvl6pPr marL="2286000" indent="0">
              <a:buNone/>
              <a:defRPr lang="fr-CA" sz="1600">
                <a:solidFill>
                  <a:schemeClr val="tx1">
                    <a:tint val="75000"/>
                  </a:schemeClr>
                </a:solidFill>
              </a:defRPr>
            </a:lvl6pPr>
            <a:lvl7pPr marL="2743200" indent="0">
              <a:buNone/>
              <a:defRPr lang="fr-CA" sz="1600">
                <a:solidFill>
                  <a:schemeClr val="tx1">
                    <a:tint val="75000"/>
                  </a:schemeClr>
                </a:solidFill>
              </a:defRPr>
            </a:lvl7pPr>
            <a:lvl8pPr marL="3200400" indent="0">
              <a:buNone/>
              <a:defRPr lang="fr-CA" sz="1600">
                <a:solidFill>
                  <a:schemeClr val="tx1">
                    <a:tint val="75000"/>
                  </a:schemeClr>
                </a:solidFill>
              </a:defRPr>
            </a:lvl8pPr>
            <a:lvl9pPr marL="3657600" indent="0">
              <a:buNone/>
              <a:defRPr lang="fr-CA"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CA">
                <a:latin typeface="Baskerville" panose="02020502070401020303" pitchFamily="18" charset="0"/>
                <a:ea typeface="Baskerville" panose="02020502070401020303" pitchFamily="18" charset="0"/>
              </a:defRPr>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CA">
                <a:latin typeface="Gill Sans Nova Light" panose="020F0302020204030204" pitchFamily="34" charset="0"/>
                <a:cs typeface="Gill Sans Nova Light" panose="020F0302020204030204" pitchFamily="34" charset="0"/>
              </a:defRPr>
            </a:lvl1pPr>
            <a:lvl2pPr>
              <a:defRPr lang="fr-CA">
                <a:latin typeface="Gill Sans Nova Light" panose="020F0302020204030204" pitchFamily="34" charset="0"/>
                <a:cs typeface="Gill Sans Nova Light" panose="020F0302020204030204" pitchFamily="34" charset="0"/>
              </a:defRPr>
            </a:lvl2pPr>
            <a:lvl3pPr>
              <a:defRPr lang="fr-CA">
                <a:latin typeface="Gill Sans Nova Light" panose="020F0302020204030204" pitchFamily="34" charset="0"/>
                <a:cs typeface="Gill Sans Nova Light" panose="020F0302020204030204" pitchFamily="34" charset="0"/>
              </a:defRPr>
            </a:lvl3pPr>
            <a:lvl4pPr>
              <a:defRPr lang="fr-CA">
                <a:latin typeface="Gill Sans Nova Light" panose="020F0302020204030204" pitchFamily="34" charset="0"/>
                <a:cs typeface="Gill Sans Nova Light" panose="020F0302020204030204" pitchFamily="34" charset="0"/>
              </a:defRPr>
            </a:lvl4pPr>
            <a:lvl5pPr>
              <a:defRPr lang="fr-CA">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CA">
                <a:latin typeface="Baskerville" panose="02020502070401020303" pitchFamily="18" charset="0"/>
                <a:ea typeface="Baskerville" panose="02020502070401020303" pitchFamily="18" charset="0"/>
              </a:defRPr>
            </a:lvl1pPr>
          </a:lstStyle>
          <a:p>
            <a:pPr rtl="0"/>
            <a:r>
              <a:rPr lang="fr-FR"/>
              <a:t>Modifiez le style du titre</a:t>
            </a:r>
            <a:endParaRPr lang="fr-CA"/>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CA">
                <a:latin typeface="Gill Sans Nova Light" panose="020F0302020204030204" pitchFamily="34" charset="0"/>
                <a:cs typeface="Gill Sans Nova Light" panose="020F0302020204030204" pitchFamily="34" charset="0"/>
              </a:defRPr>
            </a:lvl1pPr>
            <a:lvl2pPr>
              <a:defRPr lang="fr-CA">
                <a:latin typeface="Gill Sans Nova Light" panose="020F0302020204030204" pitchFamily="34" charset="0"/>
                <a:cs typeface="Gill Sans Nova Light" panose="020F0302020204030204" pitchFamily="34" charset="0"/>
              </a:defRPr>
            </a:lvl2pPr>
            <a:lvl3pPr>
              <a:defRPr lang="fr-CA">
                <a:latin typeface="Gill Sans Nova Light" panose="020F0302020204030204" pitchFamily="34" charset="0"/>
                <a:cs typeface="Gill Sans Nova Light" panose="020F0302020204030204" pitchFamily="34" charset="0"/>
              </a:defRPr>
            </a:lvl3pPr>
            <a:lvl4pPr>
              <a:defRPr lang="fr-CA">
                <a:latin typeface="Gill Sans Nova Light" panose="020F0302020204030204" pitchFamily="34" charset="0"/>
                <a:cs typeface="Gill Sans Nova Light" panose="020F0302020204030204" pitchFamily="34" charset="0"/>
              </a:defRPr>
            </a:lvl4pPr>
            <a:lvl5pPr>
              <a:defRPr lang="fr-CA">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CA"/>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CA" sz="4400"/>
            </a:lvl1pPr>
          </a:lstStyle>
          <a:p>
            <a:pPr rtl="0"/>
            <a:r>
              <a:rPr lang="fr-FR"/>
              <a:t>Modifiez le style du titre</a:t>
            </a:r>
            <a:endParaRPr lang="fr-CA"/>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CA" sz="2400">
                <a:solidFill>
                  <a:schemeClr val="accent3"/>
                </a:solidFill>
              </a:defRPr>
            </a:lvl1pPr>
            <a:lvl2pPr marL="457200" indent="0">
              <a:buNone/>
              <a:defRPr lang="fr-CA" sz="2000">
                <a:solidFill>
                  <a:schemeClr val="tx1">
                    <a:tint val="75000"/>
                  </a:schemeClr>
                </a:solidFill>
              </a:defRPr>
            </a:lvl2pPr>
            <a:lvl3pPr marL="914400" indent="0">
              <a:buNone/>
              <a:defRPr lang="fr-CA" sz="1800">
                <a:solidFill>
                  <a:schemeClr val="tx1">
                    <a:tint val="75000"/>
                  </a:schemeClr>
                </a:solidFill>
              </a:defRPr>
            </a:lvl3pPr>
            <a:lvl4pPr marL="1371600" indent="0">
              <a:buNone/>
              <a:defRPr lang="fr-CA" sz="1600">
                <a:solidFill>
                  <a:schemeClr val="tx1">
                    <a:tint val="75000"/>
                  </a:schemeClr>
                </a:solidFill>
              </a:defRPr>
            </a:lvl4pPr>
            <a:lvl5pPr marL="1828800" indent="0">
              <a:buNone/>
              <a:defRPr lang="fr-CA" sz="1600">
                <a:solidFill>
                  <a:schemeClr val="tx1">
                    <a:tint val="75000"/>
                  </a:schemeClr>
                </a:solidFill>
              </a:defRPr>
            </a:lvl5pPr>
            <a:lvl6pPr marL="2286000" indent="0">
              <a:buNone/>
              <a:defRPr lang="fr-CA" sz="1600">
                <a:solidFill>
                  <a:schemeClr val="tx1">
                    <a:tint val="75000"/>
                  </a:schemeClr>
                </a:solidFill>
              </a:defRPr>
            </a:lvl6pPr>
            <a:lvl7pPr marL="2743200" indent="0">
              <a:buNone/>
              <a:defRPr lang="fr-CA" sz="1600">
                <a:solidFill>
                  <a:schemeClr val="tx1">
                    <a:tint val="75000"/>
                  </a:schemeClr>
                </a:solidFill>
              </a:defRPr>
            </a:lvl7pPr>
            <a:lvl8pPr marL="3200400" indent="0">
              <a:buNone/>
              <a:defRPr lang="fr-CA" sz="1600">
                <a:solidFill>
                  <a:schemeClr val="tx1">
                    <a:tint val="75000"/>
                  </a:schemeClr>
                </a:solidFill>
              </a:defRPr>
            </a:lvl8pPr>
            <a:lvl9pPr marL="3657600" indent="0">
              <a:buNone/>
              <a:defRPr lang="fr-CA"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CA" sz="14000" b="1">
                <a:solidFill>
                  <a:schemeClr val="tx2"/>
                </a:solidFill>
                <a:latin typeface="+mj-lt"/>
              </a:defRPr>
            </a:lvl1pPr>
          </a:lstStyle>
          <a:p>
            <a:pPr lvl="0" rtl="0"/>
            <a:r>
              <a:rPr lang="fr-CA"/>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CA" sz="14000" b="1">
                <a:solidFill>
                  <a:schemeClr val="tx2"/>
                </a:solidFill>
                <a:latin typeface="+mj-lt"/>
              </a:defRPr>
            </a:lvl1pPr>
          </a:lstStyle>
          <a:p>
            <a:pPr lvl="0" rtl="0"/>
            <a:r>
              <a:rPr lang="fr-CA"/>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CA"/>
            </a:lvl1pPr>
          </a:lstStyle>
          <a:p>
            <a:pPr rtl="0"/>
            <a:r>
              <a:rPr lang="fr-FR"/>
              <a:t>Modifiez le style du titre</a:t>
            </a:r>
            <a:endParaRPr lang="fr-CA"/>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CA"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CA"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CA"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CA"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CA"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CA"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CA"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CA"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CA"/>
            </a:defPPr>
          </a:lstStyle>
          <a:p>
            <a:pPr algn="ctr" rtl="0"/>
            <a:endParaRPr lang="fr-CA"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CA"/>
            </a:lvl1pPr>
          </a:lstStyle>
          <a:p>
            <a:pPr rtl="0"/>
            <a:r>
              <a:rPr lang="fr-FR"/>
              <a:t>Modifiez le style du titre</a:t>
            </a:r>
            <a:endParaRPr lang="fr-CA"/>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CA" dirty="0"/>
              <a:t>Modifiez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CA" sz="1800"/>
            </a:lvl1pPr>
          </a:lstStyle>
          <a:p>
            <a:pPr rtl="0"/>
            <a:r>
              <a:rPr lang="fr-FR"/>
              <a:t>Cliquez sur l'icône pour ajouter une image</a:t>
            </a:r>
            <a:endParaRPr lang="fr-CA"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CA"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CA"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CA"/>
            </a:defPPr>
          </a:lstStyle>
          <a:p>
            <a:pPr rtl="0"/>
            <a:r>
              <a:rPr lang="fr-CA"/>
              <a:t>Titre de la présentation</a:t>
            </a:r>
            <a:endParaRPr lang="fr-CA"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CA"/>
            </a:defPPr>
          </a:lstStyle>
          <a:p>
            <a:pPr rtl="0"/>
            <a:r>
              <a:rPr lang="fr-CA"/>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CA"/>
            </a:defPPr>
          </a:lstStyle>
          <a:p>
            <a:pPr lvl="0" rtl="0"/>
            <a:r>
              <a:rPr lang="fr-CA"/>
              <a:t>Modifiez les styles du texte du masque</a:t>
            </a:r>
          </a:p>
          <a:p>
            <a:pPr lvl="1" rtl="0"/>
            <a:r>
              <a:rPr lang="fr-CA"/>
              <a:t>Deuxième niveau</a:t>
            </a:r>
          </a:p>
          <a:p>
            <a:pPr lvl="2" rtl="0"/>
            <a:r>
              <a:rPr lang="fr-CA"/>
              <a:t>Troisième niveau</a:t>
            </a:r>
          </a:p>
          <a:p>
            <a:pPr lvl="3" rtl="0"/>
            <a:r>
              <a:rPr lang="fr-CA"/>
              <a:t>Quatrième niveau</a:t>
            </a:r>
          </a:p>
          <a:p>
            <a:pPr lvl="4" rtl="0"/>
            <a:r>
              <a:rPr lang="fr-CA"/>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CA" sz="1200">
                <a:solidFill>
                  <a:schemeClr val="tx1"/>
                </a:solidFill>
                <a:latin typeface="Gill Sans Nova Light" panose="020F0302020204030204" pitchFamily="34" charset="0"/>
                <a:cs typeface="Gill Sans Nova Light" panose="020F0302020204030204" pitchFamily="34" charset="0"/>
              </a:defRPr>
            </a:lvl1pPr>
          </a:lstStyle>
          <a:p>
            <a:pPr rtl="0"/>
            <a:r>
              <a:rPr lang="fr-CA"/>
              <a:t>Titre de la présentation</a:t>
            </a:r>
            <a:endParaRPr lang="fr-CA" dirty="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CA"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CA" smtClean="0"/>
              <a:pPr/>
              <a:t>‹N°›</a:t>
            </a:fld>
            <a:endParaRPr lang="fr-CA"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fr-CA"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CA"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CA"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CA"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CA"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CA"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CA"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CA"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CA"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CA" sz="1800" kern="1200">
          <a:solidFill>
            <a:schemeClr val="tx1"/>
          </a:solidFill>
          <a:latin typeface="+mn-lt"/>
          <a:ea typeface="+mn-ea"/>
          <a:cs typeface="+mn-cs"/>
        </a:defRPr>
      </a:lvl9pPr>
    </p:bodyStyle>
    <p:otherStyle>
      <a:defPPr>
        <a:defRPr lang="fr-CA"/>
      </a:defPPr>
      <a:lvl1pPr marL="0" algn="l" defTabSz="914400" rtl="0" eaLnBrk="1" latinLnBrk="0" hangingPunct="1">
        <a:defRPr lang="fr-CA" sz="1800" kern="1200">
          <a:solidFill>
            <a:schemeClr val="tx1"/>
          </a:solidFill>
          <a:latin typeface="+mn-lt"/>
          <a:ea typeface="+mn-ea"/>
          <a:cs typeface="+mn-cs"/>
        </a:defRPr>
      </a:lvl1pPr>
      <a:lvl2pPr marL="457200" algn="l" defTabSz="914400" rtl="0" eaLnBrk="1" latinLnBrk="0" hangingPunct="1">
        <a:defRPr lang="fr-CA" sz="1800" kern="1200">
          <a:solidFill>
            <a:schemeClr val="tx1"/>
          </a:solidFill>
          <a:latin typeface="+mn-lt"/>
          <a:ea typeface="+mn-ea"/>
          <a:cs typeface="+mn-cs"/>
        </a:defRPr>
      </a:lvl2pPr>
      <a:lvl3pPr marL="914400" algn="l" defTabSz="914400" rtl="0" eaLnBrk="1" latinLnBrk="0" hangingPunct="1">
        <a:defRPr lang="fr-CA" sz="1800" kern="1200">
          <a:solidFill>
            <a:schemeClr val="tx1"/>
          </a:solidFill>
          <a:latin typeface="+mn-lt"/>
          <a:ea typeface="+mn-ea"/>
          <a:cs typeface="+mn-cs"/>
        </a:defRPr>
      </a:lvl3pPr>
      <a:lvl4pPr marL="1371600" algn="l" defTabSz="914400" rtl="0" eaLnBrk="1" latinLnBrk="0" hangingPunct="1">
        <a:defRPr lang="fr-CA" sz="1800" kern="1200">
          <a:solidFill>
            <a:schemeClr val="tx1"/>
          </a:solidFill>
          <a:latin typeface="+mn-lt"/>
          <a:ea typeface="+mn-ea"/>
          <a:cs typeface="+mn-cs"/>
        </a:defRPr>
      </a:lvl4pPr>
      <a:lvl5pPr marL="1828800" algn="l" defTabSz="914400" rtl="0" eaLnBrk="1" latinLnBrk="0" hangingPunct="1">
        <a:defRPr lang="fr-CA" sz="1800" kern="1200">
          <a:solidFill>
            <a:schemeClr val="tx1"/>
          </a:solidFill>
          <a:latin typeface="+mn-lt"/>
          <a:ea typeface="+mn-ea"/>
          <a:cs typeface="+mn-cs"/>
        </a:defRPr>
      </a:lvl5pPr>
      <a:lvl6pPr marL="2286000" algn="l" defTabSz="914400" rtl="0" eaLnBrk="1" latinLnBrk="0" hangingPunct="1">
        <a:defRPr lang="fr-CA" sz="1800" kern="1200">
          <a:solidFill>
            <a:schemeClr val="tx1"/>
          </a:solidFill>
          <a:latin typeface="+mn-lt"/>
          <a:ea typeface="+mn-ea"/>
          <a:cs typeface="+mn-cs"/>
        </a:defRPr>
      </a:lvl6pPr>
      <a:lvl7pPr marL="2743200" algn="l" defTabSz="914400" rtl="0" eaLnBrk="1" latinLnBrk="0" hangingPunct="1">
        <a:defRPr lang="fr-CA" sz="1800" kern="1200">
          <a:solidFill>
            <a:schemeClr val="tx1"/>
          </a:solidFill>
          <a:latin typeface="+mn-lt"/>
          <a:ea typeface="+mn-ea"/>
          <a:cs typeface="+mn-cs"/>
        </a:defRPr>
      </a:lvl7pPr>
      <a:lvl8pPr marL="3200400" algn="l" defTabSz="914400" rtl="0" eaLnBrk="1" latinLnBrk="0" hangingPunct="1">
        <a:defRPr lang="fr-CA" sz="1800" kern="1200">
          <a:solidFill>
            <a:schemeClr val="tx1"/>
          </a:solidFill>
          <a:latin typeface="+mn-lt"/>
          <a:ea typeface="+mn-ea"/>
          <a:cs typeface="+mn-cs"/>
        </a:defRPr>
      </a:lvl8pPr>
      <a:lvl9pPr marL="3657600" algn="l" defTabSz="914400" rtl="0" eaLnBrk="1" latinLnBrk="0" hangingPunct="1">
        <a:defRPr lang="fr-CA"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llcentrehelper.com/clarifying-questions-that-add-value-201629.htm" TargetMode="External"/><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llcentrehelper.com/clarifying-questions-that-add-value-201629.htm" TargetMode="External"/><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lcentrehelper.com/clarifying-questions-that-add-value-201629.htm" TargetMode="External"/><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artsalive.ca/en/about" TargetMode="External"/><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onshoppingcestcalais.fr/loupe-grossissement-par-5.html"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view.genially.com/67454208a49afa6456c9cd09"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shiltemann.github.io/training-material/news.html" TargetMode="Externa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pixabay.com/hu/szem%C3%BCveg-k%C3%B6r-r%C3%B3zsasz%C3%ADn-30582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cpedia.org/chalkboard/o/observation.html" TargetMode="External"/><Relationship Id="rId2" Type="http://schemas.openxmlformats.org/officeDocument/2006/relationships/image" Target="../media/image23.jpg"/><Relationship Id="rId1" Type="http://schemas.openxmlformats.org/officeDocument/2006/relationships/slideLayout" Target="../slideLayouts/slideLayout10.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timesofisrael.com/more-than-hocus-pocus-to-salems-jewish-past/"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fiches-pratiques.e-marketing.fr/Thematique/data-marketing-1290/FichePratique/Quelle-interconnexion-possible-entre-outils-358391.h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pomerleau.ca/fr/article/esg/perspectives-autochtones-sur-leconomie-circulaire" TargetMode="External"/><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www.in-terre-actif.com/762/fiche_pedagogique_le_commerce_equitabl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shiltemann.github.io/training-material/news.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a:xfrm>
            <a:off x="2831489" y="2588985"/>
            <a:ext cx="6693408" cy="1088136"/>
          </a:xfrm>
        </p:spPr>
        <p:txBody>
          <a:bodyPr rtlCol="0"/>
          <a:lstStyle>
            <a:defPPr>
              <a:defRPr lang="fr-CA"/>
            </a:defPPr>
          </a:lstStyle>
          <a:p>
            <a:pPr rtl="0"/>
            <a:r>
              <a:rPr lang="fr-CA" sz="3200" dirty="0"/>
              <a:t>En(quête) de bienveillance </a:t>
            </a:r>
          </a:p>
        </p:txBody>
      </p:sp>
      <p:sp>
        <p:nvSpPr>
          <p:cNvPr id="5" name="Sous-titre 4">
            <a:extLst>
              <a:ext uri="{FF2B5EF4-FFF2-40B4-BE49-F238E27FC236}">
                <a16:creationId xmlns:a16="http://schemas.microsoft.com/office/drawing/2014/main" id="{99E04E0A-7C67-E8D2-3033-61F09609B812}"/>
              </a:ext>
            </a:extLst>
          </p:cNvPr>
          <p:cNvSpPr>
            <a:spLocks noGrp="1"/>
          </p:cNvSpPr>
          <p:nvPr>
            <p:ph type="subTitle" idx="1"/>
          </p:nvPr>
        </p:nvSpPr>
        <p:spPr>
          <a:xfrm>
            <a:off x="4678577" y="1507424"/>
            <a:ext cx="2999232" cy="438912"/>
          </a:xfrm>
        </p:spPr>
        <p:txBody>
          <a:bodyPr>
            <a:noAutofit/>
          </a:bodyPr>
          <a:lstStyle/>
          <a:p>
            <a:r>
              <a:rPr lang="fr-CA" sz="3200" dirty="0"/>
              <a:t>Secondaire 4 </a:t>
            </a:r>
          </a:p>
          <a:p>
            <a:r>
              <a:rPr lang="fr-CA" sz="3200" dirty="0"/>
              <a:t>CCQ</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84B8C-1AB0-C045-27A2-FD1F70AC42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752F64-A176-1AB4-04D1-004BAF8EF5A7}"/>
              </a:ext>
            </a:extLst>
          </p:cNvPr>
          <p:cNvSpPr>
            <a:spLocks noGrp="1"/>
          </p:cNvSpPr>
          <p:nvPr>
            <p:ph type="title"/>
          </p:nvPr>
        </p:nvSpPr>
        <p:spPr/>
        <p:txBody>
          <a:bodyPr rtlCol="0"/>
          <a:lstStyle>
            <a:defPPr>
              <a:defRPr lang="fr-CA"/>
            </a:defPPr>
          </a:lstStyle>
          <a:p>
            <a:pPr rtl="0"/>
            <a:r>
              <a:rPr lang="fr-CA" dirty="0"/>
              <a:t>Quel émoji pour le </a:t>
            </a:r>
            <a:r>
              <a:rPr lang="fr-CA" i="1" dirty="0"/>
              <a:t>care ?</a:t>
            </a:r>
          </a:p>
        </p:txBody>
      </p:sp>
      <p:sp>
        <p:nvSpPr>
          <p:cNvPr id="5" name="Espace réservé du numéro de diapositive 4">
            <a:extLst>
              <a:ext uri="{FF2B5EF4-FFF2-40B4-BE49-F238E27FC236}">
                <a16:creationId xmlns:a16="http://schemas.microsoft.com/office/drawing/2014/main" id="{F64FC9D4-0057-8249-8655-85A08F38A605}"/>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rtl="0"/>
              <a:t>10</a:t>
            </a:fld>
            <a:endParaRPr lang="fr-CA" dirty="0"/>
          </a:p>
        </p:txBody>
      </p:sp>
      <p:pic>
        <p:nvPicPr>
          <p:cNvPr id="13" name="Espace réservé du contenu 12">
            <a:extLst>
              <a:ext uri="{FF2B5EF4-FFF2-40B4-BE49-F238E27FC236}">
                <a16:creationId xmlns:a16="http://schemas.microsoft.com/office/drawing/2014/main" id="{FDB2E1B1-668D-F22A-6F4D-413A1B51C9F6}"/>
              </a:ext>
            </a:extLst>
          </p:cNvPr>
          <p:cNvPicPr>
            <a:picLocks noGrp="1" noChangeAspect="1"/>
          </p:cNvPicPr>
          <p:nvPr>
            <p:ph idx="1"/>
          </p:nvPr>
        </p:nvPicPr>
        <p:blipFill>
          <a:blip r:embed="rId3"/>
          <a:stretch>
            <a:fillRect/>
          </a:stretch>
        </p:blipFill>
        <p:spPr>
          <a:xfrm>
            <a:off x="1641566" y="1825625"/>
            <a:ext cx="8908867" cy="4370388"/>
          </a:xfrm>
        </p:spPr>
      </p:pic>
    </p:spTree>
    <p:extLst>
      <p:ext uri="{BB962C8B-B14F-4D97-AF65-F5344CB8AC3E}">
        <p14:creationId xmlns:p14="http://schemas.microsoft.com/office/powerpoint/2010/main" val="321962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5B608-6E97-6D5A-1CDC-C97B3384BA37}"/>
              </a:ext>
            </a:extLst>
          </p:cNvPr>
          <p:cNvSpPr>
            <a:spLocks noGrp="1"/>
          </p:cNvSpPr>
          <p:nvPr>
            <p:ph type="title"/>
          </p:nvPr>
        </p:nvSpPr>
        <p:spPr/>
        <p:txBody>
          <a:bodyPr>
            <a:normAutofit fontScale="90000"/>
          </a:bodyPr>
          <a:lstStyle/>
          <a:p>
            <a:r>
              <a:rPr lang="fr-CA" dirty="0"/>
              <a:t>Choix d’un mot en lien avec la bienveillance et la vidéo </a:t>
            </a:r>
          </a:p>
        </p:txBody>
      </p:sp>
      <p:pic>
        <p:nvPicPr>
          <p:cNvPr id="7" name="Espace réservé du contenu 6">
            <a:extLst>
              <a:ext uri="{FF2B5EF4-FFF2-40B4-BE49-F238E27FC236}">
                <a16:creationId xmlns:a16="http://schemas.microsoft.com/office/drawing/2014/main" id="{ED36D2CA-9252-9807-2C1E-41DFC63361B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561946" y="2899918"/>
            <a:ext cx="5999595" cy="3473450"/>
          </a:xfrm>
        </p:spPr>
      </p:pic>
      <p:sp>
        <p:nvSpPr>
          <p:cNvPr id="5" name="Espace réservé du numéro de diapositive 4">
            <a:extLst>
              <a:ext uri="{FF2B5EF4-FFF2-40B4-BE49-F238E27FC236}">
                <a16:creationId xmlns:a16="http://schemas.microsoft.com/office/drawing/2014/main" id="{CDBE206D-CA6C-AC80-09AD-84033D968383}"/>
              </a:ext>
            </a:extLst>
          </p:cNvPr>
          <p:cNvSpPr>
            <a:spLocks noGrp="1"/>
          </p:cNvSpPr>
          <p:nvPr>
            <p:ph type="sldNum" sz="quarter" idx="11"/>
          </p:nvPr>
        </p:nvSpPr>
        <p:spPr/>
        <p:txBody>
          <a:bodyPr/>
          <a:lstStyle/>
          <a:p>
            <a:pPr rtl="0"/>
            <a:fld id="{294A09A9-5501-47C1-A89A-A340965A2BE2}" type="slidenum">
              <a:rPr lang="fr-CA" smtClean="0"/>
              <a:pPr rtl="0"/>
              <a:t>11</a:t>
            </a:fld>
            <a:endParaRPr lang="fr-CA" dirty="0"/>
          </a:p>
        </p:txBody>
      </p:sp>
    </p:spTree>
    <p:extLst>
      <p:ext uri="{BB962C8B-B14F-4D97-AF65-F5344CB8AC3E}">
        <p14:creationId xmlns:p14="http://schemas.microsoft.com/office/powerpoint/2010/main" val="241911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2A90-7B18-B3DE-4664-7FAFE11671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79C241-BE62-97DC-46BB-5EC5DA8B2C23}"/>
              </a:ext>
            </a:extLst>
          </p:cNvPr>
          <p:cNvSpPr>
            <a:spLocks noGrp="1"/>
          </p:cNvSpPr>
          <p:nvPr>
            <p:ph type="title"/>
          </p:nvPr>
        </p:nvSpPr>
        <p:spPr/>
        <p:txBody>
          <a:bodyPr>
            <a:normAutofit fontScale="90000"/>
          </a:bodyPr>
          <a:lstStyle/>
          <a:p>
            <a:r>
              <a:rPr lang="fr-CA" dirty="0"/>
              <a:t>Création d’une question en lien avec un mot au tableau </a:t>
            </a:r>
          </a:p>
        </p:txBody>
      </p:sp>
      <p:pic>
        <p:nvPicPr>
          <p:cNvPr id="7" name="Espace réservé du contenu 6">
            <a:extLst>
              <a:ext uri="{FF2B5EF4-FFF2-40B4-BE49-F238E27FC236}">
                <a16:creationId xmlns:a16="http://schemas.microsoft.com/office/drawing/2014/main" id="{ED9024F4-15A2-34D4-36B7-F4956C4DAC9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096202" y="2899918"/>
            <a:ext cx="5999595" cy="3473450"/>
          </a:xfrm>
        </p:spPr>
      </p:pic>
      <p:sp>
        <p:nvSpPr>
          <p:cNvPr id="5" name="Espace réservé du numéro de diapositive 4">
            <a:extLst>
              <a:ext uri="{FF2B5EF4-FFF2-40B4-BE49-F238E27FC236}">
                <a16:creationId xmlns:a16="http://schemas.microsoft.com/office/drawing/2014/main" id="{AD5CAE30-BD32-8C42-AB9C-A69BCA3E7660}"/>
              </a:ext>
            </a:extLst>
          </p:cNvPr>
          <p:cNvSpPr>
            <a:spLocks noGrp="1"/>
          </p:cNvSpPr>
          <p:nvPr>
            <p:ph type="sldNum" sz="quarter" idx="11"/>
          </p:nvPr>
        </p:nvSpPr>
        <p:spPr/>
        <p:txBody>
          <a:bodyPr/>
          <a:lstStyle/>
          <a:p>
            <a:pPr rtl="0"/>
            <a:fld id="{294A09A9-5501-47C1-A89A-A340965A2BE2}" type="slidenum">
              <a:rPr lang="fr-CA" smtClean="0"/>
              <a:pPr rtl="0"/>
              <a:t>12</a:t>
            </a:fld>
            <a:endParaRPr lang="fr-CA" dirty="0"/>
          </a:p>
        </p:txBody>
      </p:sp>
    </p:spTree>
    <p:extLst>
      <p:ext uri="{BB962C8B-B14F-4D97-AF65-F5344CB8AC3E}">
        <p14:creationId xmlns:p14="http://schemas.microsoft.com/office/powerpoint/2010/main" val="174582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4FFE-9596-1B98-B2FA-EC872EFC72E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6A602D-E2AD-41FA-07D2-E8EBA8267C3A}"/>
              </a:ext>
            </a:extLst>
          </p:cNvPr>
          <p:cNvSpPr>
            <a:spLocks noGrp="1"/>
          </p:cNvSpPr>
          <p:nvPr>
            <p:ph type="title"/>
          </p:nvPr>
        </p:nvSpPr>
        <p:spPr/>
        <p:txBody>
          <a:bodyPr>
            <a:normAutofit/>
          </a:bodyPr>
          <a:lstStyle/>
          <a:p>
            <a:r>
              <a:rPr lang="fr-CA" dirty="0"/>
              <a:t>Choisissons une question ensemble !</a:t>
            </a:r>
          </a:p>
        </p:txBody>
      </p:sp>
      <p:pic>
        <p:nvPicPr>
          <p:cNvPr id="7" name="Espace réservé du contenu 6">
            <a:extLst>
              <a:ext uri="{FF2B5EF4-FFF2-40B4-BE49-F238E27FC236}">
                <a16:creationId xmlns:a16="http://schemas.microsoft.com/office/drawing/2014/main" id="{EC76AFBF-46CB-B18D-918E-8EA069BAE88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59897" y="2882900"/>
            <a:ext cx="5999595" cy="3473450"/>
          </a:xfrm>
        </p:spPr>
      </p:pic>
      <p:sp>
        <p:nvSpPr>
          <p:cNvPr id="5" name="Espace réservé du numéro de diapositive 4">
            <a:extLst>
              <a:ext uri="{FF2B5EF4-FFF2-40B4-BE49-F238E27FC236}">
                <a16:creationId xmlns:a16="http://schemas.microsoft.com/office/drawing/2014/main" id="{735F7A61-C417-57BD-A83A-333AEF3F15C5}"/>
              </a:ext>
            </a:extLst>
          </p:cNvPr>
          <p:cNvSpPr>
            <a:spLocks noGrp="1"/>
          </p:cNvSpPr>
          <p:nvPr>
            <p:ph type="sldNum" sz="quarter" idx="11"/>
          </p:nvPr>
        </p:nvSpPr>
        <p:spPr/>
        <p:txBody>
          <a:bodyPr/>
          <a:lstStyle/>
          <a:p>
            <a:pPr rtl="0"/>
            <a:fld id="{294A09A9-5501-47C1-A89A-A340965A2BE2}" type="slidenum">
              <a:rPr lang="fr-CA" smtClean="0"/>
              <a:pPr rtl="0"/>
              <a:t>13</a:t>
            </a:fld>
            <a:endParaRPr lang="fr-CA" dirty="0"/>
          </a:p>
        </p:txBody>
      </p:sp>
    </p:spTree>
    <p:extLst>
      <p:ext uri="{BB962C8B-B14F-4D97-AF65-F5344CB8AC3E}">
        <p14:creationId xmlns:p14="http://schemas.microsoft.com/office/powerpoint/2010/main" val="224781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8A996-860D-BB3E-9DA4-E85BE7CC68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F5C383-3A53-F398-1CCF-BBE7F6152B85}"/>
              </a:ext>
            </a:extLst>
          </p:cNvPr>
          <p:cNvSpPr>
            <a:spLocks noGrp="1"/>
          </p:cNvSpPr>
          <p:nvPr>
            <p:ph type="title"/>
          </p:nvPr>
        </p:nvSpPr>
        <p:spPr/>
        <p:txBody>
          <a:bodyPr>
            <a:normAutofit/>
          </a:bodyPr>
          <a:lstStyle/>
          <a:p>
            <a:r>
              <a:rPr lang="fr-CA" dirty="0" err="1"/>
              <a:t>Terre-Mère</a:t>
            </a:r>
            <a:r>
              <a:rPr lang="fr-CA" dirty="0"/>
              <a:t> </a:t>
            </a:r>
            <a:br>
              <a:rPr lang="fr-CA" dirty="0"/>
            </a:br>
            <a:r>
              <a:rPr lang="fr-CA" sz="1800" kern="0" dirty="0">
                <a:effectLst/>
                <a:latin typeface="Calibri" panose="020F0502020204030204" pitchFamily="34" charset="0"/>
                <a:ea typeface="Calibri" panose="020F0502020204030204" pitchFamily="34" charset="0"/>
              </a:rPr>
              <a:t>Emily </a:t>
            </a:r>
            <a:r>
              <a:rPr lang="fr-CA" sz="1800" kern="0" dirty="0" err="1">
                <a:effectLst/>
                <a:latin typeface="Calibri" panose="020F0502020204030204" pitchFamily="34" charset="0"/>
                <a:ea typeface="Calibri" panose="020F0502020204030204" pitchFamily="34" charset="0"/>
              </a:rPr>
              <a:t>Brascoupé-Hoefler</a:t>
            </a:r>
            <a:r>
              <a:rPr lang="fr-CA" sz="1800" kern="0" dirty="0">
                <a:effectLst/>
                <a:latin typeface="Calibri" panose="020F0502020204030204" pitchFamily="34" charset="0"/>
                <a:ea typeface="Calibri" panose="020F0502020204030204" pitchFamily="34" charset="0"/>
              </a:rPr>
              <a:t> </a:t>
            </a:r>
            <a:endParaRPr lang="fr-CA" dirty="0"/>
          </a:p>
        </p:txBody>
      </p:sp>
      <p:sp>
        <p:nvSpPr>
          <p:cNvPr id="5" name="Espace réservé du numéro de diapositive 4">
            <a:extLst>
              <a:ext uri="{FF2B5EF4-FFF2-40B4-BE49-F238E27FC236}">
                <a16:creationId xmlns:a16="http://schemas.microsoft.com/office/drawing/2014/main" id="{6A3599EB-A58C-C4D1-7A29-79F25CBBABDC}"/>
              </a:ext>
            </a:extLst>
          </p:cNvPr>
          <p:cNvSpPr>
            <a:spLocks noGrp="1"/>
          </p:cNvSpPr>
          <p:nvPr>
            <p:ph type="sldNum" sz="quarter" idx="11"/>
          </p:nvPr>
        </p:nvSpPr>
        <p:spPr/>
        <p:txBody>
          <a:bodyPr/>
          <a:lstStyle/>
          <a:p>
            <a:pPr rtl="0"/>
            <a:fld id="{294A09A9-5501-47C1-A89A-A340965A2BE2}" type="slidenum">
              <a:rPr lang="fr-CA" smtClean="0"/>
              <a:pPr rtl="0"/>
              <a:t>14</a:t>
            </a:fld>
            <a:endParaRPr lang="fr-CA" dirty="0"/>
          </a:p>
        </p:txBody>
      </p:sp>
      <p:pic>
        <p:nvPicPr>
          <p:cNvPr id="9" name="Espace réservé du contenu 8">
            <a:extLst>
              <a:ext uri="{FF2B5EF4-FFF2-40B4-BE49-F238E27FC236}">
                <a16:creationId xmlns:a16="http://schemas.microsoft.com/office/drawing/2014/main" id="{CB2FCA16-2459-6C57-F86D-EAE0E1A3693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43850" y="3173808"/>
            <a:ext cx="5909353" cy="2634587"/>
          </a:xfrm>
        </p:spPr>
      </p:pic>
      <p:sp>
        <p:nvSpPr>
          <p:cNvPr id="10" name="ZoneTexte 9">
            <a:extLst>
              <a:ext uri="{FF2B5EF4-FFF2-40B4-BE49-F238E27FC236}">
                <a16:creationId xmlns:a16="http://schemas.microsoft.com/office/drawing/2014/main" id="{E31E9A77-36B5-7D93-1D09-FFA0365367A2}"/>
              </a:ext>
            </a:extLst>
          </p:cNvPr>
          <p:cNvSpPr txBox="1"/>
          <p:nvPr/>
        </p:nvSpPr>
        <p:spPr>
          <a:xfrm>
            <a:off x="4677105" y="5933805"/>
            <a:ext cx="3863083" cy="230832"/>
          </a:xfrm>
          <a:prstGeom prst="rect">
            <a:avLst/>
          </a:prstGeom>
          <a:noFill/>
        </p:spPr>
        <p:txBody>
          <a:bodyPr wrap="square" rtlCol="0">
            <a:spAutoFit/>
          </a:bodyPr>
          <a:lstStyle/>
          <a:p>
            <a:r>
              <a:rPr lang="fr-CA" sz="900" dirty="0"/>
              <a:t>Œuvre de </a:t>
            </a:r>
            <a:r>
              <a:rPr lang="fr-CA" sz="900" kern="0" dirty="0">
                <a:effectLst/>
                <a:latin typeface="Calibri" panose="020F0502020204030204" pitchFamily="34" charset="0"/>
                <a:ea typeface="Calibri" panose="020F0502020204030204" pitchFamily="34" charset="0"/>
              </a:rPr>
              <a:t>Emily </a:t>
            </a:r>
            <a:r>
              <a:rPr lang="fr-CA" sz="900" kern="0" dirty="0" err="1">
                <a:effectLst/>
                <a:latin typeface="Calibri" panose="020F0502020204030204" pitchFamily="34" charset="0"/>
                <a:ea typeface="Calibri" panose="020F0502020204030204" pitchFamily="34" charset="0"/>
              </a:rPr>
              <a:t>Brascoupé-Hoefler</a:t>
            </a:r>
            <a:r>
              <a:rPr lang="fr-CA" sz="900" kern="0" dirty="0">
                <a:effectLst/>
                <a:latin typeface="Calibri" panose="020F0502020204030204" pitchFamily="34" charset="0"/>
                <a:ea typeface="Calibri" panose="020F0502020204030204" pitchFamily="34" charset="0"/>
              </a:rPr>
              <a:t> </a:t>
            </a:r>
            <a:endParaRPr lang="fr-CA" sz="900" dirty="0"/>
          </a:p>
        </p:txBody>
      </p:sp>
    </p:spTree>
    <p:extLst>
      <p:ext uri="{BB962C8B-B14F-4D97-AF65-F5344CB8AC3E}">
        <p14:creationId xmlns:p14="http://schemas.microsoft.com/office/powerpoint/2010/main" val="66896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AEC03-6EE8-1A75-3B0E-AEAF7D05AA0C}"/>
              </a:ext>
            </a:extLst>
          </p:cNvPr>
          <p:cNvSpPr>
            <a:spLocks noGrp="1"/>
          </p:cNvSpPr>
          <p:nvPr>
            <p:ph type="title"/>
          </p:nvPr>
        </p:nvSpPr>
        <p:spPr/>
        <p:txBody>
          <a:bodyPr/>
          <a:lstStyle/>
          <a:p>
            <a:r>
              <a:rPr lang="fr-CA" dirty="0"/>
              <a:t>Cours 3 </a:t>
            </a:r>
          </a:p>
        </p:txBody>
      </p:sp>
    </p:spTree>
    <p:extLst>
      <p:ext uri="{BB962C8B-B14F-4D97-AF65-F5344CB8AC3E}">
        <p14:creationId xmlns:p14="http://schemas.microsoft.com/office/powerpoint/2010/main" val="373114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E9F17-FC7A-D8D2-4709-743DC387852D}"/>
              </a:ext>
            </a:extLst>
          </p:cNvPr>
          <p:cNvSpPr>
            <a:spLocks noGrp="1"/>
          </p:cNvSpPr>
          <p:nvPr>
            <p:ph type="title"/>
          </p:nvPr>
        </p:nvSpPr>
        <p:spPr/>
        <p:txBody>
          <a:bodyPr>
            <a:normAutofit fontScale="90000"/>
          </a:bodyPr>
          <a:lstStyle/>
          <a:p>
            <a:pPr marL="342900" lvl="0" indent="-342900">
              <a:lnSpc>
                <a:spcPct val="115000"/>
              </a:lnSpc>
              <a:spcAft>
                <a:spcPts val="1000"/>
              </a:spcAft>
              <a:tabLst>
                <a:tab pos="457200" algn="l"/>
              </a:tabLst>
            </a:pPr>
            <a:r>
              <a:rPr lang="fr-CA" sz="2200" i="1" dirty="0">
                <a:effectLst/>
                <a:latin typeface="Calibri" panose="020F0502020204030204" pitchFamily="34" charset="0"/>
                <a:ea typeface="Calibri" panose="020F0502020204030204" pitchFamily="34" charset="0"/>
              </a:rPr>
              <a:t>Si vous vouliez savoir combien de personnes passent devant votre maison chaque jour, que feriez-vous pour le savoir ?</a:t>
            </a:r>
            <a:br>
              <a:rPr lang="fr-CA" sz="2200" i="1" dirty="0">
                <a:effectLst/>
                <a:latin typeface="Calibri" panose="020F0502020204030204" pitchFamily="34" charset="0"/>
                <a:ea typeface="Calibri" panose="020F0502020204030204" pitchFamily="34" charset="0"/>
              </a:rPr>
            </a:br>
            <a:br>
              <a:rPr lang="fr-CA" sz="2200" dirty="0">
                <a:effectLst/>
                <a:latin typeface="Calibri" panose="020F0502020204030204" pitchFamily="34" charset="0"/>
                <a:ea typeface="Calibri" panose="020F0502020204030204" pitchFamily="34" charset="0"/>
              </a:rPr>
            </a:br>
            <a:r>
              <a:rPr lang="fr-CA" sz="2200" i="1" dirty="0">
                <a:effectLst/>
                <a:latin typeface="Calibri" panose="020F0502020204030204" pitchFamily="34" charset="0"/>
                <a:ea typeface="Calibri" panose="020F0502020204030204" pitchFamily="34" charset="0"/>
              </a:rPr>
              <a:t>Si vous vouliez savoir quelle est l’émission la plus populaire chez les jeunes de votre école, comment feriez-vous pour le savoir ?</a:t>
            </a:r>
            <a:br>
              <a:rPr lang="fr-CA" sz="1800" dirty="0">
                <a:effectLst/>
                <a:latin typeface="Calibri" panose="020F0502020204030204" pitchFamily="34" charset="0"/>
                <a:ea typeface="Calibri" panose="020F0502020204030204" pitchFamily="34" charset="0"/>
              </a:rPr>
            </a:br>
            <a:endParaRPr lang="fr-CA" dirty="0"/>
          </a:p>
        </p:txBody>
      </p:sp>
    </p:spTree>
    <p:extLst>
      <p:ext uri="{BB962C8B-B14F-4D97-AF65-F5344CB8AC3E}">
        <p14:creationId xmlns:p14="http://schemas.microsoft.com/office/powerpoint/2010/main" val="395904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BE03C-694B-D681-F5C3-93BAAB589C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BEEE30-DE85-4A06-084F-7E4E02B53EF9}"/>
              </a:ext>
            </a:extLst>
          </p:cNvPr>
          <p:cNvSpPr>
            <a:spLocks noGrp="1"/>
          </p:cNvSpPr>
          <p:nvPr>
            <p:ph type="title"/>
          </p:nvPr>
        </p:nvSpPr>
        <p:spPr/>
        <p:txBody>
          <a:bodyPr>
            <a:normAutofit/>
          </a:bodyPr>
          <a:lstStyle/>
          <a:p>
            <a:pPr marL="342900" lvl="0" indent="-342900">
              <a:lnSpc>
                <a:spcPct val="115000"/>
              </a:lnSpc>
              <a:spcAft>
                <a:spcPts val="1000"/>
              </a:spcAft>
              <a:tabLst>
                <a:tab pos="457200" algn="l"/>
              </a:tabLst>
            </a:pPr>
            <a:r>
              <a:rPr lang="fr-CA" sz="2200" i="1" dirty="0">
                <a:effectLst/>
                <a:latin typeface="Calibri" panose="020F0502020204030204" pitchFamily="34" charset="0"/>
                <a:ea typeface="Calibri" panose="020F0502020204030204" pitchFamily="34" charset="0"/>
              </a:rPr>
              <a:t>Sociologues en herbe </a:t>
            </a:r>
            <a:br>
              <a:rPr lang="fr-CA" sz="1800" dirty="0">
                <a:effectLst/>
                <a:latin typeface="Calibri" panose="020F0502020204030204" pitchFamily="34" charset="0"/>
                <a:ea typeface="Calibri" panose="020F0502020204030204" pitchFamily="34" charset="0"/>
              </a:rPr>
            </a:br>
            <a:endParaRPr lang="fr-CA" dirty="0"/>
          </a:p>
        </p:txBody>
      </p:sp>
      <p:pic>
        <p:nvPicPr>
          <p:cNvPr id="4" name="Image 3">
            <a:extLst>
              <a:ext uri="{FF2B5EF4-FFF2-40B4-BE49-F238E27FC236}">
                <a16:creationId xmlns:a16="http://schemas.microsoft.com/office/drawing/2014/main" id="{DB84F2EB-A693-40AF-F0DE-2944BCAD505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119" y="2044985"/>
            <a:ext cx="2768029" cy="2768029"/>
          </a:xfrm>
          <a:prstGeom prst="rect">
            <a:avLst/>
          </a:prstGeom>
        </p:spPr>
      </p:pic>
    </p:spTree>
    <p:extLst>
      <p:ext uri="{BB962C8B-B14F-4D97-AF65-F5344CB8AC3E}">
        <p14:creationId xmlns:p14="http://schemas.microsoft.com/office/powerpoint/2010/main" val="412505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AF1E3-85F7-5834-11E1-41DF4CBA2F18}"/>
              </a:ext>
            </a:extLst>
          </p:cNvPr>
          <p:cNvSpPr>
            <a:spLocks noGrp="1"/>
          </p:cNvSpPr>
          <p:nvPr>
            <p:ph type="title"/>
          </p:nvPr>
        </p:nvSpPr>
        <p:spPr/>
        <p:txBody>
          <a:bodyPr/>
          <a:lstStyle/>
          <a:p>
            <a:r>
              <a:rPr lang="fr-CA" dirty="0"/>
              <a:t>Défi 2 </a:t>
            </a:r>
          </a:p>
        </p:txBody>
      </p:sp>
      <p:sp>
        <p:nvSpPr>
          <p:cNvPr id="3" name="Espace réservé du texte 2">
            <a:extLst>
              <a:ext uri="{FF2B5EF4-FFF2-40B4-BE49-F238E27FC236}">
                <a16:creationId xmlns:a16="http://schemas.microsoft.com/office/drawing/2014/main" id="{0E2CEAF3-58EC-9F48-1FD4-E2EE98D898C3}"/>
              </a:ext>
            </a:extLst>
          </p:cNvPr>
          <p:cNvSpPr>
            <a:spLocks noGrp="1"/>
          </p:cNvSpPr>
          <p:nvPr>
            <p:ph type="body" idx="1"/>
          </p:nvPr>
        </p:nvSpPr>
        <p:spPr/>
        <p:txBody>
          <a:bodyPr/>
          <a:lstStyle/>
          <a:p>
            <a:r>
              <a:rPr lang="fr-CA" dirty="0">
                <a:hlinkClick r:id="rId2"/>
              </a:rPr>
              <a:t>Safari photo</a:t>
            </a:r>
            <a:r>
              <a:rPr lang="fr-CA" dirty="0"/>
              <a:t> (cliquez sur le lien)</a:t>
            </a:r>
          </a:p>
        </p:txBody>
      </p:sp>
    </p:spTree>
    <p:extLst>
      <p:ext uri="{BB962C8B-B14F-4D97-AF65-F5344CB8AC3E}">
        <p14:creationId xmlns:p14="http://schemas.microsoft.com/office/powerpoint/2010/main" val="36408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F2CA7-06FE-D5EC-D6B6-72572FBCFCBE}"/>
              </a:ext>
            </a:extLst>
          </p:cNvPr>
          <p:cNvSpPr>
            <a:spLocks noGrp="1"/>
          </p:cNvSpPr>
          <p:nvPr>
            <p:ph type="title"/>
          </p:nvPr>
        </p:nvSpPr>
        <p:spPr/>
        <p:txBody>
          <a:bodyPr/>
          <a:lstStyle/>
          <a:p>
            <a:r>
              <a:rPr lang="fr-CA" dirty="0"/>
              <a:t>Consignes pour l’enquête </a:t>
            </a:r>
          </a:p>
        </p:txBody>
      </p:sp>
      <p:sp>
        <p:nvSpPr>
          <p:cNvPr id="3" name="Espace réservé du contenu 2">
            <a:extLst>
              <a:ext uri="{FF2B5EF4-FFF2-40B4-BE49-F238E27FC236}">
                <a16:creationId xmlns:a16="http://schemas.microsoft.com/office/drawing/2014/main" id="{490C76B7-7F0A-5F56-87E2-D82DD9C822AB}"/>
              </a:ext>
            </a:extLst>
          </p:cNvPr>
          <p:cNvSpPr>
            <a:spLocks noGrp="1"/>
          </p:cNvSpPr>
          <p:nvPr>
            <p:ph idx="1"/>
          </p:nvPr>
        </p:nvSpPr>
        <p:spPr>
          <a:xfrm>
            <a:off x="386137" y="2630184"/>
            <a:ext cx="10658582" cy="4091291"/>
          </a:xfrm>
        </p:spPr>
        <p:txBody>
          <a:bodyPr>
            <a:normAutofit fontScale="85000" lnSpcReduction="20000"/>
          </a:bodyPr>
          <a:lstStyle/>
          <a:p>
            <a:pPr algn="just">
              <a:lnSpc>
                <a:spcPct val="150000"/>
              </a:lnSpc>
              <a:buFont typeface="Wingdings" panose="05000000000000000000" pitchFamily="2" charset="2"/>
              <a:buChar char="Ø"/>
            </a:pPr>
            <a:r>
              <a:rPr lang="fr-CA" sz="2000" dirty="0">
                <a:latin typeface="+mj-lt"/>
              </a:rPr>
              <a:t> Choisir un lieu fréquenté par la communauté étudiante </a:t>
            </a:r>
          </a:p>
          <a:p>
            <a:pPr algn="just">
              <a:lnSpc>
                <a:spcPct val="150000"/>
              </a:lnSpc>
              <a:buFont typeface="Wingdings" panose="05000000000000000000" pitchFamily="2" charset="2"/>
              <a:buChar char="Ø"/>
            </a:pPr>
            <a:r>
              <a:rPr lang="fr-CA" sz="2000" kern="0" dirty="0">
                <a:effectLst/>
                <a:latin typeface="+mj-lt"/>
                <a:ea typeface="Calibri" panose="020F0502020204030204" pitchFamily="34" charset="0"/>
              </a:rPr>
              <a:t>Observer avant, pendant et après le passage des élèves</a:t>
            </a:r>
          </a:p>
          <a:p>
            <a:pPr algn="just">
              <a:lnSpc>
                <a:spcPct val="150000"/>
              </a:lnSpc>
              <a:buFont typeface="Wingdings" panose="05000000000000000000" pitchFamily="2" charset="2"/>
              <a:buChar char="Ø"/>
            </a:pPr>
            <a:r>
              <a:rPr lang="fr-CA" sz="2000" kern="0" dirty="0">
                <a:latin typeface="+mj-lt"/>
                <a:ea typeface="Calibri" panose="020F0502020204030204" pitchFamily="34" charset="0"/>
              </a:rPr>
              <a:t> Prendre des photos avant et après le passage des élèves (PAS PENDANT) </a:t>
            </a:r>
          </a:p>
          <a:p>
            <a:pPr algn="just">
              <a:lnSpc>
                <a:spcPct val="150000"/>
              </a:lnSpc>
              <a:buFont typeface="Wingdings" panose="05000000000000000000" pitchFamily="2" charset="2"/>
              <a:buChar char="Ø"/>
            </a:pPr>
            <a:r>
              <a:rPr lang="fr-CA" sz="2000" kern="0" dirty="0">
                <a:latin typeface="+mj-lt"/>
                <a:ea typeface="Calibri" panose="020F0502020204030204" pitchFamily="34" charset="0"/>
              </a:rPr>
              <a:t> Observer ces éléments : </a:t>
            </a:r>
            <a:endParaRPr lang="fr-CA" sz="2000" dirty="0">
              <a:effectLst/>
              <a:latin typeface="+mj-lt"/>
            </a:endParaRPr>
          </a:p>
          <a:p>
            <a:pPr marL="457200" lvl="1" indent="0" algn="just">
              <a:lnSpc>
                <a:spcPct val="150000"/>
              </a:lnSpc>
              <a:spcAft>
                <a:spcPts val="1000"/>
              </a:spcAft>
              <a:buSzPts val="1000"/>
              <a:buNone/>
              <a:tabLst>
                <a:tab pos="914400" algn="l"/>
              </a:tabLst>
            </a:pPr>
            <a:r>
              <a:rPr lang="fr-CA" sz="1400" dirty="0">
                <a:effectLst/>
                <a:latin typeface="+mj-lt"/>
                <a:ea typeface="Calibri" panose="020F0502020204030204" pitchFamily="34" charset="0"/>
                <a:cs typeface="Times New Roman" panose="02020603050405020304" pitchFamily="18" charset="0"/>
              </a:rPr>
              <a:t>Environnement </a:t>
            </a:r>
          </a:p>
          <a:p>
            <a:pPr marL="457200" lvl="1" indent="0" algn="just">
              <a:lnSpc>
                <a:spcPct val="150000"/>
              </a:lnSpc>
              <a:spcAft>
                <a:spcPts val="1000"/>
              </a:spcAft>
              <a:buSzPts val="1000"/>
              <a:buNone/>
              <a:tabLst>
                <a:tab pos="914400" algn="l"/>
              </a:tabLst>
            </a:pPr>
            <a:r>
              <a:rPr lang="fr-CA" sz="1400" dirty="0">
                <a:effectLst/>
                <a:latin typeface="+mj-lt"/>
                <a:ea typeface="Calibri" panose="020F0502020204030204" pitchFamily="34" charset="0"/>
                <a:cs typeface="Times New Roman" panose="02020603050405020304" pitchFamily="18" charset="0"/>
              </a:rPr>
              <a:t>Interactions entre les élèves </a:t>
            </a:r>
          </a:p>
          <a:p>
            <a:pPr marL="457200" lvl="1" indent="0" algn="just">
              <a:lnSpc>
                <a:spcPct val="150000"/>
              </a:lnSpc>
              <a:spcAft>
                <a:spcPts val="1000"/>
              </a:spcAft>
              <a:buSzPts val="1000"/>
              <a:buNone/>
              <a:tabLst>
                <a:tab pos="914400" algn="l"/>
              </a:tabLst>
            </a:pPr>
            <a:r>
              <a:rPr lang="fr-CA" sz="1400" dirty="0">
                <a:effectLst/>
                <a:latin typeface="+mj-lt"/>
                <a:ea typeface="Calibri" panose="020F0502020204030204" pitchFamily="34" charset="0"/>
                <a:cs typeface="Times New Roman" panose="02020603050405020304" pitchFamily="18" charset="0"/>
              </a:rPr>
              <a:t>Changements dans les lieux </a:t>
            </a:r>
          </a:p>
          <a:p>
            <a:pPr marL="457200" lvl="1" indent="0" algn="just">
              <a:lnSpc>
                <a:spcPct val="150000"/>
              </a:lnSpc>
              <a:spcAft>
                <a:spcPts val="1000"/>
              </a:spcAft>
              <a:buSzPts val="1000"/>
              <a:buNone/>
              <a:tabLst>
                <a:tab pos="914400" algn="l"/>
              </a:tabLst>
            </a:pPr>
            <a:r>
              <a:rPr lang="fr-CA" sz="1400" kern="0" dirty="0">
                <a:effectLst/>
                <a:latin typeface="+mj-lt"/>
                <a:ea typeface="Calibri" panose="020F0502020204030204" pitchFamily="34" charset="0"/>
              </a:rPr>
              <a:t>Interactions avec le personnel</a:t>
            </a:r>
          </a:p>
          <a:p>
            <a:pPr algn="just">
              <a:lnSpc>
                <a:spcPct val="150000"/>
              </a:lnSpc>
              <a:buFont typeface="Wingdings" panose="05000000000000000000" pitchFamily="2" charset="2"/>
              <a:buChar char="Ø"/>
            </a:pPr>
            <a:r>
              <a:rPr lang="fr-CA" sz="2000" kern="0" dirty="0">
                <a:latin typeface="+mj-lt"/>
                <a:ea typeface="Calibri" panose="020F0502020204030204" pitchFamily="34" charset="0"/>
              </a:rPr>
              <a:t>Notez vos observations </a:t>
            </a:r>
          </a:p>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C22CDE8D-035F-9DB0-5738-DCD96C445CE8}"/>
              </a:ext>
            </a:extLst>
          </p:cNvPr>
          <p:cNvSpPr>
            <a:spLocks noGrp="1"/>
          </p:cNvSpPr>
          <p:nvPr>
            <p:ph type="sldNum" sz="quarter" idx="11"/>
          </p:nvPr>
        </p:nvSpPr>
        <p:spPr/>
        <p:txBody>
          <a:bodyPr/>
          <a:lstStyle/>
          <a:p>
            <a:pPr rtl="0"/>
            <a:fld id="{294A09A9-5501-47C1-A89A-A340965A2BE2}" type="slidenum">
              <a:rPr lang="fr-CA" smtClean="0"/>
              <a:pPr rtl="0"/>
              <a:t>19</a:t>
            </a:fld>
            <a:endParaRPr lang="fr-CA" dirty="0"/>
          </a:p>
        </p:txBody>
      </p:sp>
    </p:spTree>
    <p:extLst>
      <p:ext uri="{BB962C8B-B14F-4D97-AF65-F5344CB8AC3E}">
        <p14:creationId xmlns:p14="http://schemas.microsoft.com/office/powerpoint/2010/main" val="426623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7536608" y="2416790"/>
            <a:ext cx="3749040" cy="1325880"/>
          </a:xfrm>
        </p:spPr>
        <p:txBody>
          <a:bodyPr rtlCol="0">
            <a:normAutofit/>
          </a:bodyPr>
          <a:lstStyle>
            <a:defPPr>
              <a:defRPr lang="fr-CA"/>
            </a:defPPr>
          </a:lstStyle>
          <a:p>
            <a:pPr rtl="0"/>
            <a:r>
              <a:rPr lang="fr-CA" dirty="0">
                <a:solidFill>
                  <a:schemeClr val="accent3"/>
                </a:solidFill>
                <a:latin typeface="Baskerville Old Face" panose="02020602080505020303" pitchFamily="18" charset="77"/>
                <a:cs typeface="Calibri Light"/>
              </a:rPr>
              <a:t>Choix d’émojis</a:t>
            </a:r>
            <a:endParaRPr lang="fr-CA" dirty="0">
              <a:solidFill>
                <a:schemeClr val="accent3"/>
              </a:solidFill>
              <a:latin typeface="Baskerville Old Face" panose="02020602080505020303" pitchFamily="18" charset="77"/>
            </a:endParaRPr>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CA"/>
            </a:defPPr>
          </a:lstStyle>
          <a:p>
            <a:pPr rtl="0"/>
            <a:fld id="{294A09A9-5501-47C1-A89A-A340965A2BE2}" type="slidenum">
              <a:rPr lang="fr-CA" smtClean="0"/>
              <a:t>2</a:t>
            </a:fld>
            <a:endParaRPr lang="fr-CA" dirty="0"/>
          </a:p>
        </p:txBody>
      </p:sp>
      <p:pic>
        <p:nvPicPr>
          <p:cNvPr id="8" name="Image 7">
            <a:extLst>
              <a:ext uri="{FF2B5EF4-FFF2-40B4-BE49-F238E27FC236}">
                <a16:creationId xmlns:a16="http://schemas.microsoft.com/office/drawing/2014/main" id="{ECCD9BDC-0803-5F0C-6B90-BF0B18E5A9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49937" y="1861142"/>
            <a:ext cx="4945629" cy="2880828"/>
          </a:xfrm>
          <a:prstGeom prst="rect">
            <a:avLst/>
          </a:prstGeom>
        </p:spPr>
      </p:pic>
      <p:sp>
        <p:nvSpPr>
          <p:cNvPr id="9" name="ZoneTexte 8">
            <a:extLst>
              <a:ext uri="{FF2B5EF4-FFF2-40B4-BE49-F238E27FC236}">
                <a16:creationId xmlns:a16="http://schemas.microsoft.com/office/drawing/2014/main" id="{3FFA65B3-C534-5684-2A7F-542C10B8454E}"/>
              </a:ext>
            </a:extLst>
          </p:cNvPr>
          <p:cNvSpPr txBox="1"/>
          <p:nvPr/>
        </p:nvSpPr>
        <p:spPr>
          <a:xfrm>
            <a:off x="-420625" y="7549612"/>
            <a:ext cx="1511409" cy="507831"/>
          </a:xfrm>
          <a:prstGeom prst="rect">
            <a:avLst/>
          </a:prstGeom>
          <a:noFill/>
        </p:spPr>
        <p:txBody>
          <a:bodyPr wrap="square" rtlCol="0">
            <a:spAutoFit/>
          </a:bodyPr>
          <a:lstStyle/>
          <a:p>
            <a:r>
              <a:rPr lang="fr-CA" sz="900">
                <a:hlinkClick r:id="rId5" tooltip="https://shiltemann.github.io/training-material/news.html"/>
              </a:rPr>
              <a:t>Cette photo</a:t>
            </a:r>
            <a:r>
              <a:rPr lang="fr-CA" sz="900"/>
              <a:t> par Auteur inconnu est soumise à la licence </a:t>
            </a:r>
            <a:r>
              <a:rPr lang="fr-CA" sz="900">
                <a:hlinkClick r:id="rId6" tooltip="https://creativecommons.org/licenses/by/3.0/"/>
              </a:rPr>
              <a:t>CC BY</a:t>
            </a:r>
            <a:endParaRPr lang="fr-CA" sz="900"/>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996F0-2B3C-D3F8-8346-23C63C200A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A1AFF4-3F15-D665-460D-DB9981B2D238}"/>
              </a:ext>
            </a:extLst>
          </p:cNvPr>
          <p:cNvSpPr>
            <a:spLocks noGrp="1"/>
          </p:cNvSpPr>
          <p:nvPr>
            <p:ph type="title"/>
          </p:nvPr>
        </p:nvSpPr>
        <p:spPr/>
        <p:txBody>
          <a:bodyPr/>
          <a:lstStyle/>
          <a:p>
            <a:r>
              <a:rPr lang="fr-CA" dirty="0"/>
              <a:t>Attention aux biais cognitifs </a:t>
            </a:r>
          </a:p>
        </p:txBody>
      </p:sp>
      <p:sp>
        <p:nvSpPr>
          <p:cNvPr id="3" name="Espace réservé du contenu 2">
            <a:extLst>
              <a:ext uri="{FF2B5EF4-FFF2-40B4-BE49-F238E27FC236}">
                <a16:creationId xmlns:a16="http://schemas.microsoft.com/office/drawing/2014/main" id="{DEBE3205-D9AE-106A-95CA-BAFF03B0523F}"/>
              </a:ext>
            </a:extLst>
          </p:cNvPr>
          <p:cNvSpPr>
            <a:spLocks noGrp="1"/>
          </p:cNvSpPr>
          <p:nvPr>
            <p:ph idx="1"/>
          </p:nvPr>
        </p:nvSpPr>
        <p:spPr>
          <a:xfrm>
            <a:off x="386137" y="2630184"/>
            <a:ext cx="10658582" cy="4091291"/>
          </a:xfrm>
        </p:spPr>
        <p:txBody>
          <a:bodyPr>
            <a:normAutofit/>
          </a:bodyPr>
          <a:lstStyle/>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37B028C-367E-081F-B1A1-55B6C6059AD8}"/>
              </a:ext>
            </a:extLst>
          </p:cNvPr>
          <p:cNvSpPr>
            <a:spLocks noGrp="1"/>
          </p:cNvSpPr>
          <p:nvPr>
            <p:ph type="sldNum" sz="quarter" idx="11"/>
          </p:nvPr>
        </p:nvSpPr>
        <p:spPr/>
        <p:txBody>
          <a:bodyPr/>
          <a:lstStyle/>
          <a:p>
            <a:pPr rtl="0"/>
            <a:fld id="{294A09A9-5501-47C1-A89A-A340965A2BE2}" type="slidenum">
              <a:rPr lang="fr-CA" smtClean="0"/>
              <a:pPr rtl="0"/>
              <a:t>20</a:t>
            </a:fld>
            <a:endParaRPr lang="fr-CA" dirty="0"/>
          </a:p>
        </p:txBody>
      </p:sp>
      <p:pic>
        <p:nvPicPr>
          <p:cNvPr id="8" name="Image 7">
            <a:extLst>
              <a:ext uri="{FF2B5EF4-FFF2-40B4-BE49-F238E27FC236}">
                <a16:creationId xmlns:a16="http://schemas.microsoft.com/office/drawing/2014/main" id="{3FD89C2D-CA52-AE75-3A16-2DC28E8A7B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77447" y="3117581"/>
            <a:ext cx="6232989" cy="3116495"/>
          </a:xfrm>
          <a:prstGeom prst="rect">
            <a:avLst/>
          </a:prstGeom>
        </p:spPr>
      </p:pic>
    </p:spTree>
    <p:extLst>
      <p:ext uri="{BB962C8B-B14F-4D97-AF65-F5344CB8AC3E}">
        <p14:creationId xmlns:p14="http://schemas.microsoft.com/office/powerpoint/2010/main" val="202004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D4893-0D18-9362-F05B-BB7AC8B2FDCB}"/>
              </a:ext>
            </a:extLst>
          </p:cNvPr>
          <p:cNvSpPr>
            <a:spLocks noGrp="1"/>
          </p:cNvSpPr>
          <p:nvPr>
            <p:ph type="title"/>
          </p:nvPr>
        </p:nvSpPr>
        <p:spPr/>
        <p:txBody>
          <a:bodyPr/>
          <a:lstStyle/>
          <a:p>
            <a:r>
              <a:rPr lang="fr-CA" dirty="0"/>
              <a:t>Cours suivant </a:t>
            </a:r>
          </a:p>
        </p:txBody>
      </p:sp>
    </p:spTree>
    <p:extLst>
      <p:ext uri="{BB962C8B-B14F-4D97-AF65-F5344CB8AC3E}">
        <p14:creationId xmlns:p14="http://schemas.microsoft.com/office/powerpoint/2010/main" val="18240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7048-E68C-5D74-B59A-BECE524259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B0E959E-B87B-CDB2-AA81-F6AFF02DF166}"/>
              </a:ext>
            </a:extLst>
          </p:cNvPr>
          <p:cNvSpPr>
            <a:spLocks noGrp="1"/>
          </p:cNvSpPr>
          <p:nvPr>
            <p:ph type="title"/>
          </p:nvPr>
        </p:nvSpPr>
        <p:spPr/>
        <p:txBody>
          <a:bodyPr/>
          <a:lstStyle/>
          <a:p>
            <a:r>
              <a:rPr lang="fr-CA" dirty="0"/>
              <a:t>Formulation de constats (3)</a:t>
            </a:r>
          </a:p>
        </p:txBody>
      </p:sp>
      <p:sp>
        <p:nvSpPr>
          <p:cNvPr id="3" name="Espace réservé du contenu 2">
            <a:extLst>
              <a:ext uri="{FF2B5EF4-FFF2-40B4-BE49-F238E27FC236}">
                <a16:creationId xmlns:a16="http://schemas.microsoft.com/office/drawing/2014/main" id="{4816EBC7-7162-CC7B-B31C-7710D3274E55}"/>
              </a:ext>
            </a:extLst>
          </p:cNvPr>
          <p:cNvSpPr>
            <a:spLocks noGrp="1"/>
          </p:cNvSpPr>
          <p:nvPr>
            <p:ph idx="1"/>
          </p:nvPr>
        </p:nvSpPr>
        <p:spPr>
          <a:xfrm>
            <a:off x="386137" y="2630184"/>
            <a:ext cx="10658582" cy="4091291"/>
          </a:xfrm>
        </p:spPr>
        <p:txBody>
          <a:bodyPr>
            <a:normAutofit/>
          </a:bodyPr>
          <a:lstStyle/>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a:p>
            <a:pPr marL="457200" lvl="1" indent="0">
              <a:lnSpc>
                <a:spcPct val="115000"/>
              </a:lnSpc>
              <a:spcAft>
                <a:spcPts val="1000"/>
              </a:spcAft>
              <a:buSzPts val="1000"/>
              <a:buNone/>
              <a:tabLst>
                <a:tab pos="914400" algn="l"/>
              </a:tabLst>
            </a:pPr>
            <a:endParaRPr lang="fr-CA" sz="1100" b="1" kern="0" dirty="0">
              <a:effectLst/>
              <a:latin typeface="Calibri" panose="020F0502020204030204" pitchFamily="34" charset="0"/>
              <a:ea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C69B4218-87AC-8331-6BBE-BCBA215D467D}"/>
              </a:ext>
            </a:extLst>
          </p:cNvPr>
          <p:cNvSpPr>
            <a:spLocks noGrp="1"/>
          </p:cNvSpPr>
          <p:nvPr>
            <p:ph type="sldNum" sz="quarter" idx="11"/>
          </p:nvPr>
        </p:nvSpPr>
        <p:spPr/>
        <p:txBody>
          <a:bodyPr/>
          <a:lstStyle/>
          <a:p>
            <a:pPr rtl="0"/>
            <a:fld id="{294A09A9-5501-47C1-A89A-A340965A2BE2}" type="slidenum">
              <a:rPr lang="fr-CA" smtClean="0"/>
              <a:pPr rtl="0"/>
              <a:t>22</a:t>
            </a:fld>
            <a:endParaRPr lang="fr-CA" dirty="0"/>
          </a:p>
        </p:txBody>
      </p:sp>
      <p:pic>
        <p:nvPicPr>
          <p:cNvPr id="8" name="Image 7">
            <a:extLst>
              <a:ext uri="{FF2B5EF4-FFF2-40B4-BE49-F238E27FC236}">
                <a16:creationId xmlns:a16="http://schemas.microsoft.com/office/drawing/2014/main" id="{E58B624E-1475-EB6F-1419-A2C41D589BF8}"/>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3523983" y="3117581"/>
            <a:ext cx="4739916" cy="3116495"/>
          </a:xfrm>
          <a:prstGeom prst="rect">
            <a:avLst/>
          </a:prstGeom>
        </p:spPr>
      </p:pic>
      <p:sp>
        <p:nvSpPr>
          <p:cNvPr id="4" name="ZoneTexte 3">
            <a:extLst>
              <a:ext uri="{FF2B5EF4-FFF2-40B4-BE49-F238E27FC236}">
                <a16:creationId xmlns:a16="http://schemas.microsoft.com/office/drawing/2014/main" id="{1F4D53D5-DD2E-1DB0-B245-2B7CF63816E3}"/>
              </a:ext>
            </a:extLst>
          </p:cNvPr>
          <p:cNvSpPr txBox="1"/>
          <p:nvPr/>
        </p:nvSpPr>
        <p:spPr>
          <a:xfrm>
            <a:off x="3523983" y="6234076"/>
            <a:ext cx="4739916" cy="230832"/>
          </a:xfrm>
          <a:prstGeom prst="rect">
            <a:avLst/>
          </a:prstGeom>
          <a:noFill/>
        </p:spPr>
        <p:txBody>
          <a:bodyPr wrap="square" rtlCol="0">
            <a:spAutoFit/>
          </a:bodyPr>
          <a:lstStyle/>
          <a:p>
            <a:r>
              <a:rPr lang="fr-CA" sz="900">
                <a:hlinkClick r:id="rId3" tooltip="https://www.picpedia.org/chalkboard/o/observation.html"/>
              </a:rPr>
              <a:t>Cette photo</a:t>
            </a:r>
            <a:r>
              <a:rPr lang="fr-CA" sz="900"/>
              <a:t> par Auteur inconnu est soumise à la licence </a:t>
            </a:r>
            <a:r>
              <a:rPr lang="fr-CA" sz="900">
                <a:hlinkClick r:id="rId4" tooltip="https://creativecommons.org/licenses/by-sa/3.0/"/>
              </a:rPr>
              <a:t>CC BY-SA</a:t>
            </a:r>
            <a:endParaRPr lang="fr-CA" sz="900"/>
          </a:p>
        </p:txBody>
      </p:sp>
    </p:spTree>
    <p:extLst>
      <p:ext uri="{BB962C8B-B14F-4D97-AF65-F5344CB8AC3E}">
        <p14:creationId xmlns:p14="http://schemas.microsoft.com/office/powerpoint/2010/main" val="78723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6398F-6448-8F37-BCAE-3FB59FB89E1B}"/>
              </a:ext>
            </a:extLst>
          </p:cNvPr>
          <p:cNvSpPr>
            <a:spLocks noGrp="1"/>
          </p:cNvSpPr>
          <p:nvPr>
            <p:ph type="title"/>
          </p:nvPr>
        </p:nvSpPr>
        <p:spPr/>
        <p:txBody>
          <a:bodyPr>
            <a:normAutofit/>
          </a:bodyPr>
          <a:lstStyle/>
          <a:p>
            <a:r>
              <a:rPr lang="fr-CA" kern="0" dirty="0">
                <a:solidFill>
                  <a:srgbClr val="000000"/>
                </a:solidFill>
                <a:effectLst/>
                <a:latin typeface="Calibri" panose="020F0502020204030204" pitchFamily="34" charset="0"/>
                <a:ea typeface="Calibri" panose="020F0502020204030204" pitchFamily="34" charset="0"/>
              </a:rPr>
              <a:t>Qu'ont en commun ces éléments ?</a:t>
            </a:r>
            <a:endParaRPr lang="fr-CA" dirty="0"/>
          </a:p>
        </p:txBody>
      </p:sp>
      <p:sp>
        <p:nvSpPr>
          <p:cNvPr id="3" name="Espace réservé du contenu 2">
            <a:extLst>
              <a:ext uri="{FF2B5EF4-FFF2-40B4-BE49-F238E27FC236}">
                <a16:creationId xmlns:a16="http://schemas.microsoft.com/office/drawing/2014/main" id="{6960D378-040E-E54F-15EA-17A40B8C2078}"/>
              </a:ext>
            </a:extLst>
          </p:cNvPr>
          <p:cNvSpPr>
            <a:spLocks noGrp="1"/>
          </p:cNvSpPr>
          <p:nvPr>
            <p:ph idx="1"/>
          </p:nvPr>
        </p:nvSpPr>
        <p:spPr/>
        <p:txBody>
          <a:bodyPr/>
          <a:lstStyle/>
          <a:p>
            <a:pPr marL="914400" lvl="2" indent="0" algn="ctr">
              <a:lnSpc>
                <a:spcPct val="115000"/>
              </a:lnSpc>
              <a:spcAft>
                <a:spcPts val="1000"/>
              </a:spcAft>
              <a:buNone/>
            </a:pPr>
            <a:r>
              <a:rPr lang="fr-CA" sz="2800" i="1" dirty="0">
                <a:solidFill>
                  <a:srgbClr val="000000"/>
                </a:solidFill>
                <a:effectLst/>
                <a:latin typeface="Calibri" panose="020F0502020204030204" pitchFamily="34" charset="0"/>
                <a:ea typeface="Calibri" panose="020F0502020204030204" pitchFamily="34" charset="0"/>
              </a:rPr>
              <a:t>particules de plomb, sable désagrégé du Sahara, fragments de pneus, pattes d'araignées pulvérisées, fibres de laine, poudre de caca d'ours</a:t>
            </a:r>
            <a:r>
              <a:rPr lang="fr-CA" sz="2800" dirty="0">
                <a:solidFill>
                  <a:srgbClr val="000000"/>
                </a:solidFill>
                <a:effectLst/>
                <a:latin typeface="Calibri" panose="020F0502020204030204" pitchFamily="34" charset="0"/>
                <a:ea typeface="Calibri" panose="020F0502020204030204" pitchFamily="34" charset="0"/>
              </a:rPr>
              <a:t>. </a:t>
            </a:r>
            <a:endParaRPr lang="fr-CA" sz="2800" dirty="0">
              <a:effectLst/>
              <a:latin typeface="Calibri" panose="020F0502020204030204" pitchFamily="34" charset="0"/>
              <a:ea typeface="Calibri" panose="020F0502020204030204" pitchFamily="34" charset="0"/>
            </a:endParaRPr>
          </a:p>
          <a:p>
            <a:pPr marL="0" indent="0">
              <a:lnSpc>
                <a:spcPct val="115000"/>
              </a:lnSpc>
              <a:spcAft>
                <a:spcPts val="1000"/>
              </a:spcAft>
              <a:buNone/>
            </a:pPr>
            <a:endParaRPr lang="fr-CA" sz="1100" dirty="0">
              <a:effectLst/>
              <a:latin typeface="Calibri" panose="020F0502020204030204" pitchFamily="34" charset="0"/>
              <a:ea typeface="Calibri" panose="020F0502020204030204" pitchFamily="34" charset="0"/>
            </a:endParaRPr>
          </a:p>
          <a:p>
            <a:pPr marL="0" indent="0">
              <a:buNone/>
            </a:pPr>
            <a:endParaRPr lang="fr-CA" dirty="0"/>
          </a:p>
        </p:txBody>
      </p:sp>
      <p:sp>
        <p:nvSpPr>
          <p:cNvPr id="5" name="Espace réservé du numéro de diapositive 4">
            <a:extLst>
              <a:ext uri="{FF2B5EF4-FFF2-40B4-BE49-F238E27FC236}">
                <a16:creationId xmlns:a16="http://schemas.microsoft.com/office/drawing/2014/main" id="{C41E2107-C064-D04E-2481-3EFABCBD9A73}"/>
              </a:ext>
            </a:extLst>
          </p:cNvPr>
          <p:cNvSpPr>
            <a:spLocks noGrp="1"/>
          </p:cNvSpPr>
          <p:nvPr>
            <p:ph type="sldNum" sz="quarter" idx="11"/>
          </p:nvPr>
        </p:nvSpPr>
        <p:spPr/>
        <p:txBody>
          <a:bodyPr/>
          <a:lstStyle/>
          <a:p>
            <a:pPr rtl="0"/>
            <a:fld id="{294A09A9-5501-47C1-A89A-A340965A2BE2}" type="slidenum">
              <a:rPr lang="fr-CA" smtClean="0"/>
              <a:pPr rtl="0"/>
              <a:t>23</a:t>
            </a:fld>
            <a:endParaRPr lang="fr-CA" dirty="0"/>
          </a:p>
        </p:txBody>
      </p:sp>
      <p:pic>
        <p:nvPicPr>
          <p:cNvPr id="11" name="Image 10">
            <a:extLst>
              <a:ext uri="{FF2B5EF4-FFF2-40B4-BE49-F238E27FC236}">
                <a16:creationId xmlns:a16="http://schemas.microsoft.com/office/drawing/2014/main" id="{65D190FB-9AA4-37EC-7AEB-4EFD24DC7E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08980" y="3518098"/>
            <a:ext cx="4267200" cy="2746177"/>
          </a:xfrm>
          <a:prstGeom prst="rect">
            <a:avLst/>
          </a:prstGeom>
        </p:spPr>
      </p:pic>
      <p:sp>
        <p:nvSpPr>
          <p:cNvPr id="12" name="ZoneTexte 11">
            <a:extLst>
              <a:ext uri="{FF2B5EF4-FFF2-40B4-BE49-F238E27FC236}">
                <a16:creationId xmlns:a16="http://schemas.microsoft.com/office/drawing/2014/main" id="{55A7D62D-78AB-3438-982E-524199BFF55C}"/>
              </a:ext>
            </a:extLst>
          </p:cNvPr>
          <p:cNvSpPr txBox="1"/>
          <p:nvPr/>
        </p:nvSpPr>
        <p:spPr>
          <a:xfrm>
            <a:off x="4208980" y="6356350"/>
            <a:ext cx="3794589" cy="215444"/>
          </a:xfrm>
          <a:prstGeom prst="rect">
            <a:avLst/>
          </a:prstGeom>
          <a:noFill/>
        </p:spPr>
        <p:txBody>
          <a:bodyPr wrap="square" rtlCol="0">
            <a:spAutoFit/>
          </a:bodyPr>
          <a:lstStyle/>
          <a:p>
            <a:r>
              <a:rPr lang="fr-CA" sz="800" dirty="0"/>
              <a:t>Source : Google images </a:t>
            </a:r>
          </a:p>
        </p:txBody>
      </p:sp>
    </p:spTree>
    <p:extLst>
      <p:ext uri="{BB962C8B-B14F-4D97-AF65-F5344CB8AC3E}">
        <p14:creationId xmlns:p14="http://schemas.microsoft.com/office/powerpoint/2010/main" val="338230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945E7-C7F6-21EB-2780-682783919421}"/>
              </a:ext>
            </a:extLst>
          </p:cNvPr>
          <p:cNvSpPr>
            <a:spLocks noGrp="1"/>
          </p:cNvSpPr>
          <p:nvPr>
            <p:ph type="title"/>
          </p:nvPr>
        </p:nvSpPr>
        <p:spPr>
          <a:xfrm>
            <a:off x="838200" y="334772"/>
            <a:ext cx="10515600" cy="1133856"/>
          </a:xfrm>
        </p:spPr>
        <p:txBody>
          <a:bodyPr>
            <a:normAutofit fontScale="90000"/>
          </a:bodyPr>
          <a:lstStyle/>
          <a:p>
            <a:r>
              <a:rPr lang="fr-CA" sz="2800" kern="0" dirty="0">
                <a:solidFill>
                  <a:srgbClr val="000000"/>
                </a:solidFill>
                <a:effectLst/>
                <a:latin typeface="Calibri" panose="020F0502020204030204" pitchFamily="34" charset="0"/>
                <a:ea typeface="Calibri" panose="020F0502020204030204" pitchFamily="34" charset="0"/>
              </a:rPr>
              <a:t>« Nous respirons tous les jours les cellules de la peau des Tibétains, alors qu’ils inhalent des pesticides que nous avons utilisés il y a 20 ans »</a:t>
            </a:r>
            <a:br>
              <a:rPr lang="fr-CA" sz="2800" kern="0" dirty="0">
                <a:solidFill>
                  <a:srgbClr val="000000"/>
                </a:solidFill>
                <a:effectLst/>
                <a:latin typeface="Calibri" panose="020F0502020204030204" pitchFamily="34" charset="0"/>
                <a:ea typeface="Calibri" panose="020F0502020204030204" pitchFamily="34" charset="0"/>
              </a:rPr>
            </a:br>
            <a:br>
              <a:rPr lang="fr-CA" sz="2800" kern="0" dirty="0">
                <a:solidFill>
                  <a:srgbClr val="000000"/>
                </a:solidFill>
                <a:effectLst/>
                <a:latin typeface="Calibri" panose="020F0502020204030204" pitchFamily="34" charset="0"/>
                <a:ea typeface="Calibri" panose="020F0502020204030204" pitchFamily="34" charset="0"/>
              </a:rPr>
            </a:br>
            <a:r>
              <a:rPr lang="fr-CA" sz="1100" b="1" kern="0" dirty="0">
                <a:solidFill>
                  <a:srgbClr val="000000"/>
                </a:solidFill>
                <a:effectLst/>
                <a:latin typeface="+mn-lt"/>
                <a:ea typeface="Calibri" panose="020F0502020204030204" pitchFamily="34" charset="0"/>
              </a:rPr>
              <a:t>Source : </a:t>
            </a:r>
            <a:r>
              <a:rPr lang="fr-FR" sz="1100" b="1" i="1" dirty="0">
                <a:latin typeface="+mn-lt"/>
              </a:rPr>
              <a:t>L'Actualité</a:t>
            </a:r>
            <a:r>
              <a:rPr lang="fr-FR" sz="1100" b="1" dirty="0">
                <a:latin typeface="+mn-lt"/>
              </a:rPr>
              <a:t>, vol. 27, no 5, 1er avril 2002, p. 16, L'Entretien : La vie secrète de la poussière, Louise Gendron.</a:t>
            </a:r>
            <a:endParaRPr lang="fr-CA" sz="1100" b="1" dirty="0">
              <a:latin typeface="+mn-lt"/>
            </a:endParaRPr>
          </a:p>
        </p:txBody>
      </p:sp>
      <p:pic>
        <p:nvPicPr>
          <p:cNvPr id="7" name="Espace réservé du contenu 6">
            <a:extLst>
              <a:ext uri="{FF2B5EF4-FFF2-40B4-BE49-F238E27FC236}">
                <a16:creationId xmlns:a16="http://schemas.microsoft.com/office/drawing/2014/main" id="{B39E4160-29A5-F56F-0A4C-2966CE52218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81300" y="2641600"/>
            <a:ext cx="6629400" cy="3314700"/>
          </a:xfrm>
        </p:spPr>
      </p:pic>
      <p:sp>
        <p:nvSpPr>
          <p:cNvPr id="4" name="Espace réservé du pied de page 3">
            <a:extLst>
              <a:ext uri="{FF2B5EF4-FFF2-40B4-BE49-F238E27FC236}">
                <a16:creationId xmlns:a16="http://schemas.microsoft.com/office/drawing/2014/main" id="{AC121FBA-548E-92C9-A225-61EBECD32F9C}"/>
              </a:ext>
            </a:extLst>
          </p:cNvPr>
          <p:cNvSpPr>
            <a:spLocks noGrp="1"/>
          </p:cNvSpPr>
          <p:nvPr>
            <p:ph type="ftr" sz="quarter" idx="10"/>
          </p:nvPr>
        </p:nvSpPr>
        <p:spPr>
          <a:xfrm>
            <a:off x="2781300" y="6356349"/>
            <a:ext cx="4114800" cy="365125"/>
          </a:xfrm>
        </p:spPr>
        <p:txBody>
          <a:bodyPr/>
          <a:lstStyle/>
          <a:p>
            <a:pPr rtl="0"/>
            <a:r>
              <a:rPr lang="fr-CA" dirty="0"/>
              <a:t>Source : Google images </a:t>
            </a:r>
          </a:p>
        </p:txBody>
      </p:sp>
      <p:sp>
        <p:nvSpPr>
          <p:cNvPr id="5" name="Espace réservé du numéro de diapositive 4">
            <a:extLst>
              <a:ext uri="{FF2B5EF4-FFF2-40B4-BE49-F238E27FC236}">
                <a16:creationId xmlns:a16="http://schemas.microsoft.com/office/drawing/2014/main" id="{55721B9A-C2E9-0E2D-9DE1-E3D310A4575A}"/>
              </a:ext>
            </a:extLst>
          </p:cNvPr>
          <p:cNvSpPr>
            <a:spLocks noGrp="1"/>
          </p:cNvSpPr>
          <p:nvPr>
            <p:ph type="sldNum" sz="quarter" idx="11"/>
          </p:nvPr>
        </p:nvSpPr>
        <p:spPr/>
        <p:txBody>
          <a:bodyPr/>
          <a:lstStyle/>
          <a:p>
            <a:pPr rtl="0"/>
            <a:fld id="{294A09A9-5501-47C1-A89A-A340965A2BE2}" type="slidenum">
              <a:rPr lang="fr-CA" smtClean="0"/>
              <a:pPr rtl="0"/>
              <a:t>24</a:t>
            </a:fld>
            <a:endParaRPr lang="fr-CA" dirty="0"/>
          </a:p>
        </p:txBody>
      </p:sp>
    </p:spTree>
    <p:extLst>
      <p:ext uri="{BB962C8B-B14F-4D97-AF65-F5344CB8AC3E}">
        <p14:creationId xmlns:p14="http://schemas.microsoft.com/office/powerpoint/2010/main" val="112569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0DDC0-74E5-C0D4-A73E-09B508CB57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CDBE90-6E37-836E-B657-4B0F023E68BF}"/>
              </a:ext>
            </a:extLst>
          </p:cNvPr>
          <p:cNvSpPr>
            <a:spLocks noGrp="1"/>
          </p:cNvSpPr>
          <p:nvPr>
            <p:ph type="title"/>
          </p:nvPr>
        </p:nvSpPr>
        <p:spPr/>
        <p:txBody>
          <a:bodyPr>
            <a:normAutofit/>
          </a:bodyPr>
          <a:lstStyle/>
          <a:p>
            <a:r>
              <a:rPr lang="fr-CA" sz="2800" kern="0" dirty="0">
                <a:solidFill>
                  <a:srgbClr val="000000"/>
                </a:solidFill>
                <a:latin typeface="Calibri" panose="020F0502020204030204" pitchFamily="34" charset="0"/>
                <a:ea typeface="Calibri" panose="020F0502020204030204" pitchFamily="34" charset="0"/>
              </a:rPr>
              <a:t>Cycle de vie d’un sac plastique </a:t>
            </a:r>
            <a:endParaRPr lang="fr-CA" sz="2800" dirty="0"/>
          </a:p>
        </p:txBody>
      </p:sp>
      <p:pic>
        <p:nvPicPr>
          <p:cNvPr id="7" name="Espace réservé du contenu 6">
            <a:extLst>
              <a:ext uri="{FF2B5EF4-FFF2-40B4-BE49-F238E27FC236}">
                <a16:creationId xmlns:a16="http://schemas.microsoft.com/office/drawing/2014/main" id="{64A89FD6-8576-477E-76E3-66629669F86D}"/>
              </a:ext>
            </a:extLst>
          </p:cNvPr>
          <p:cNvPicPr>
            <a:picLocks noGrp="1" noChangeAspect="1"/>
          </p:cNvPicPr>
          <p:nvPr>
            <p:ph idx="1"/>
          </p:nvPr>
        </p:nvPicPr>
        <p:blipFill>
          <a:blip r:embed="rId2"/>
          <a:srcRect/>
          <a:stretch/>
        </p:blipFill>
        <p:spPr>
          <a:xfrm>
            <a:off x="838200" y="1520532"/>
            <a:ext cx="10515600" cy="4933772"/>
          </a:xfrm>
        </p:spPr>
      </p:pic>
      <p:sp>
        <p:nvSpPr>
          <p:cNvPr id="4" name="Espace réservé du pied de page 3">
            <a:extLst>
              <a:ext uri="{FF2B5EF4-FFF2-40B4-BE49-F238E27FC236}">
                <a16:creationId xmlns:a16="http://schemas.microsoft.com/office/drawing/2014/main" id="{AEE6CCD7-01F4-49B4-14FE-69CBF64A51AB}"/>
              </a:ext>
            </a:extLst>
          </p:cNvPr>
          <p:cNvSpPr>
            <a:spLocks noGrp="1"/>
          </p:cNvSpPr>
          <p:nvPr>
            <p:ph type="ftr" sz="quarter" idx="10"/>
          </p:nvPr>
        </p:nvSpPr>
        <p:spPr>
          <a:xfrm>
            <a:off x="2781300" y="6356349"/>
            <a:ext cx="4114800" cy="365125"/>
          </a:xfrm>
        </p:spPr>
        <p:txBody>
          <a:bodyPr/>
          <a:lstStyle/>
          <a:p>
            <a:pPr rtl="0"/>
            <a:r>
              <a:rPr lang="fr-CA" dirty="0"/>
              <a:t>Source : Google images </a:t>
            </a:r>
          </a:p>
        </p:txBody>
      </p:sp>
      <p:sp>
        <p:nvSpPr>
          <p:cNvPr id="5" name="Espace réservé du numéro de diapositive 4">
            <a:extLst>
              <a:ext uri="{FF2B5EF4-FFF2-40B4-BE49-F238E27FC236}">
                <a16:creationId xmlns:a16="http://schemas.microsoft.com/office/drawing/2014/main" id="{F0348E7A-5810-2012-E017-E0946FB69FE6}"/>
              </a:ext>
            </a:extLst>
          </p:cNvPr>
          <p:cNvSpPr>
            <a:spLocks noGrp="1"/>
          </p:cNvSpPr>
          <p:nvPr>
            <p:ph type="sldNum" sz="quarter" idx="11"/>
          </p:nvPr>
        </p:nvSpPr>
        <p:spPr/>
        <p:txBody>
          <a:bodyPr/>
          <a:lstStyle/>
          <a:p>
            <a:pPr rtl="0"/>
            <a:fld id="{294A09A9-5501-47C1-A89A-A340965A2BE2}" type="slidenum">
              <a:rPr lang="fr-CA" smtClean="0"/>
              <a:pPr rtl="0"/>
              <a:t>25</a:t>
            </a:fld>
            <a:endParaRPr lang="fr-CA" dirty="0"/>
          </a:p>
        </p:txBody>
      </p:sp>
    </p:spTree>
    <p:extLst>
      <p:ext uri="{BB962C8B-B14F-4D97-AF65-F5344CB8AC3E}">
        <p14:creationId xmlns:p14="http://schemas.microsoft.com/office/powerpoint/2010/main" val="1882837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D60E-A61A-848D-0A75-FB349C0BD1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86732E-6059-BF99-4EE9-B55FF4F456D2}"/>
              </a:ext>
            </a:extLst>
          </p:cNvPr>
          <p:cNvSpPr>
            <a:spLocks noGrp="1"/>
          </p:cNvSpPr>
          <p:nvPr>
            <p:ph type="title"/>
          </p:nvPr>
        </p:nvSpPr>
        <p:spPr/>
        <p:txBody>
          <a:bodyPr>
            <a:normAutofit/>
          </a:bodyPr>
          <a:lstStyle/>
          <a:p>
            <a:r>
              <a:rPr lang="fr-CA" sz="2800" kern="0" dirty="0">
                <a:solidFill>
                  <a:srgbClr val="000000"/>
                </a:solidFill>
                <a:latin typeface="Calibri" panose="020F0502020204030204" pitchFamily="34" charset="0"/>
                <a:ea typeface="Calibri" panose="020F0502020204030204" pitchFamily="34" charset="0"/>
              </a:rPr>
              <a:t>Mise en situation # 1</a:t>
            </a:r>
            <a:endParaRPr lang="fr-CA" sz="2800" dirty="0"/>
          </a:p>
        </p:txBody>
      </p:sp>
      <p:sp>
        <p:nvSpPr>
          <p:cNvPr id="5" name="Espace réservé du numéro de diapositive 4">
            <a:extLst>
              <a:ext uri="{FF2B5EF4-FFF2-40B4-BE49-F238E27FC236}">
                <a16:creationId xmlns:a16="http://schemas.microsoft.com/office/drawing/2014/main" id="{28C1A3AE-3E9C-A531-EA84-EDD213F697D7}"/>
              </a:ext>
            </a:extLst>
          </p:cNvPr>
          <p:cNvSpPr>
            <a:spLocks noGrp="1"/>
          </p:cNvSpPr>
          <p:nvPr>
            <p:ph type="sldNum" sz="quarter" idx="11"/>
          </p:nvPr>
        </p:nvSpPr>
        <p:spPr/>
        <p:txBody>
          <a:bodyPr/>
          <a:lstStyle/>
          <a:p>
            <a:pPr rtl="0"/>
            <a:fld id="{294A09A9-5501-47C1-A89A-A340965A2BE2}" type="slidenum">
              <a:rPr lang="fr-CA" smtClean="0"/>
              <a:pPr rtl="0"/>
              <a:t>26</a:t>
            </a:fld>
            <a:endParaRPr lang="fr-CA" dirty="0"/>
          </a:p>
        </p:txBody>
      </p:sp>
      <p:sp>
        <p:nvSpPr>
          <p:cNvPr id="6" name="Espace réservé du contenu 5">
            <a:extLst>
              <a:ext uri="{FF2B5EF4-FFF2-40B4-BE49-F238E27FC236}">
                <a16:creationId xmlns:a16="http://schemas.microsoft.com/office/drawing/2014/main" id="{81C13AF4-6D76-5D7F-9196-8C308EB644BC}"/>
              </a:ext>
            </a:extLst>
          </p:cNvPr>
          <p:cNvSpPr>
            <a:spLocks noGrp="1"/>
          </p:cNvSpPr>
          <p:nvPr>
            <p:ph idx="1"/>
          </p:nvPr>
        </p:nvSpPr>
        <p:spPr/>
        <p:txBody>
          <a:bodyPr>
            <a:normAutofit fontScale="92500" lnSpcReduction="10000"/>
          </a:bodyPr>
          <a:lstStyle/>
          <a:p>
            <a:pPr marL="0" indent="0">
              <a:buNone/>
            </a:pPr>
            <a:r>
              <a:rPr lang="fr-FR" dirty="0"/>
              <a:t>Sophie, une élève de 16 ans, remarque qu'un de ses camarades, Tom, est souvent isolé pendant la récréation. Un jour, elle le voit jeter discrètement un papier par terre, sans s'en rendre compte. Plutôt que de l'ignorer, Sophie décide de lui rappeler poliment de jeter ses déchets dans la poubelle. "Hé Tom, tu as laissé ton papier par terre. Ça serait super de le mettre à la poubelle, on garde notre école propre !"</a:t>
            </a:r>
          </a:p>
          <a:p>
            <a:pPr marL="0" indent="0">
              <a:buNone/>
            </a:pPr>
            <a:r>
              <a:rPr lang="fr-FR" dirty="0"/>
              <a:t>Tom, un peu gêné mais reconnaissant, ramasse son papier et le jette à la poubelle. Le lendemain, Sophie remarque que Tom commence à ramasser les déchets autour de lui, et peu après, quelques autres élèves suivent son exemple…</a:t>
            </a:r>
          </a:p>
          <a:p>
            <a:endParaRPr lang="fr-CA" dirty="0"/>
          </a:p>
        </p:txBody>
      </p:sp>
    </p:spTree>
    <p:extLst>
      <p:ext uri="{BB962C8B-B14F-4D97-AF65-F5344CB8AC3E}">
        <p14:creationId xmlns:p14="http://schemas.microsoft.com/office/powerpoint/2010/main" val="50895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ance">
            <a:extLst>
              <a:ext uri="{FF2B5EF4-FFF2-40B4-BE49-F238E27FC236}">
                <a16:creationId xmlns:a16="http://schemas.microsoft.com/office/drawing/2014/main" id="{EB8C766E-CDBE-36D3-33C2-61EB498B97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8771" y="1240353"/>
            <a:ext cx="6519237" cy="5115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7B64AA9-79D5-7049-67AA-09B325870ED4}"/>
              </a:ext>
            </a:extLst>
          </p:cNvPr>
          <p:cNvSpPr>
            <a:spLocks noGrp="1"/>
          </p:cNvSpPr>
          <p:nvPr>
            <p:ph type="title"/>
          </p:nvPr>
        </p:nvSpPr>
        <p:spPr>
          <a:xfrm>
            <a:off x="838200" y="310461"/>
            <a:ext cx="10515600" cy="1133856"/>
          </a:xfrm>
        </p:spPr>
        <p:txBody>
          <a:bodyPr/>
          <a:lstStyle/>
          <a:p>
            <a:r>
              <a:rPr lang="fr-CA" dirty="0"/>
              <a:t>Principe des 7 prochaines générations</a:t>
            </a:r>
          </a:p>
        </p:txBody>
      </p:sp>
      <p:sp>
        <p:nvSpPr>
          <p:cNvPr id="5" name="Espace réservé du numéro de diapositive 4">
            <a:extLst>
              <a:ext uri="{FF2B5EF4-FFF2-40B4-BE49-F238E27FC236}">
                <a16:creationId xmlns:a16="http://schemas.microsoft.com/office/drawing/2014/main" id="{1BF8EDA2-21C6-4B36-B507-BC0B8506A772}"/>
              </a:ext>
            </a:extLst>
          </p:cNvPr>
          <p:cNvSpPr>
            <a:spLocks noGrp="1"/>
          </p:cNvSpPr>
          <p:nvPr>
            <p:ph type="sldNum" sz="quarter" idx="11"/>
          </p:nvPr>
        </p:nvSpPr>
        <p:spPr/>
        <p:txBody>
          <a:bodyPr/>
          <a:lstStyle/>
          <a:p>
            <a:pPr rtl="0"/>
            <a:fld id="{294A09A9-5501-47C1-A89A-A340965A2BE2}" type="slidenum">
              <a:rPr lang="fr-CA" smtClean="0"/>
              <a:pPr rtl="0"/>
              <a:t>27</a:t>
            </a:fld>
            <a:endParaRPr lang="fr-CA" dirty="0"/>
          </a:p>
        </p:txBody>
      </p:sp>
      <p:sp>
        <p:nvSpPr>
          <p:cNvPr id="6" name="ZoneTexte 5">
            <a:extLst>
              <a:ext uri="{FF2B5EF4-FFF2-40B4-BE49-F238E27FC236}">
                <a16:creationId xmlns:a16="http://schemas.microsoft.com/office/drawing/2014/main" id="{F2294191-9F00-A5FC-9403-894EF3C1D613}"/>
              </a:ext>
            </a:extLst>
          </p:cNvPr>
          <p:cNvSpPr txBox="1"/>
          <p:nvPr/>
        </p:nvSpPr>
        <p:spPr>
          <a:xfrm>
            <a:off x="3973286" y="6520676"/>
            <a:ext cx="4626429" cy="276999"/>
          </a:xfrm>
          <a:prstGeom prst="rect">
            <a:avLst/>
          </a:prstGeom>
          <a:noFill/>
        </p:spPr>
        <p:txBody>
          <a:bodyPr wrap="square" rtlCol="0">
            <a:spAutoFit/>
          </a:bodyPr>
          <a:lstStyle/>
          <a:p>
            <a:r>
              <a:rPr lang="fr-CA" sz="1200" dirty="0"/>
              <a:t>Source :</a:t>
            </a:r>
            <a:r>
              <a:rPr lang="fr-FR" sz="1200" dirty="0">
                <a:hlinkClick r:id="rId3"/>
              </a:rPr>
              <a:t>Perspectives autochtones sur l'économie circulaire | Pomerleau</a:t>
            </a:r>
            <a:endParaRPr lang="fr-CA" sz="1200" dirty="0"/>
          </a:p>
        </p:txBody>
      </p:sp>
    </p:spTree>
    <p:extLst>
      <p:ext uri="{BB962C8B-B14F-4D97-AF65-F5344CB8AC3E}">
        <p14:creationId xmlns:p14="http://schemas.microsoft.com/office/powerpoint/2010/main" val="2713422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DF4A3-6CD4-3442-2515-8F987B981426}"/>
              </a:ext>
            </a:extLst>
          </p:cNvPr>
          <p:cNvSpPr>
            <a:spLocks noGrp="1"/>
          </p:cNvSpPr>
          <p:nvPr>
            <p:ph type="title"/>
          </p:nvPr>
        </p:nvSpPr>
        <p:spPr/>
        <p:txBody>
          <a:bodyPr/>
          <a:lstStyle/>
          <a:p>
            <a:r>
              <a:rPr lang="fr-CA" dirty="0"/>
              <a:t>Mise en situation # 2</a:t>
            </a:r>
          </a:p>
        </p:txBody>
      </p:sp>
      <p:sp>
        <p:nvSpPr>
          <p:cNvPr id="3" name="Espace réservé du contenu 2">
            <a:extLst>
              <a:ext uri="{FF2B5EF4-FFF2-40B4-BE49-F238E27FC236}">
                <a16:creationId xmlns:a16="http://schemas.microsoft.com/office/drawing/2014/main" id="{30DD4FB4-8DBA-8F44-C892-049D7C65BD6A}"/>
              </a:ext>
            </a:extLst>
          </p:cNvPr>
          <p:cNvSpPr>
            <a:spLocks noGrp="1"/>
          </p:cNvSpPr>
          <p:nvPr>
            <p:ph idx="1"/>
          </p:nvPr>
        </p:nvSpPr>
        <p:spPr/>
        <p:txBody>
          <a:bodyPr/>
          <a:lstStyle/>
          <a:p>
            <a:pPr marL="0" indent="0">
              <a:buNone/>
            </a:pPr>
            <a:r>
              <a:rPr lang="fr-FR" dirty="0"/>
              <a:t>Amir, un élève de 17 ans, se rend à la cafétéria pendant la pause. C’est l’halloween, il y a du chocolat à la cafétéria ! Très heureux, Amir achète deux barres. </a:t>
            </a:r>
            <a:endParaRPr lang="fr-CA" dirty="0"/>
          </a:p>
        </p:txBody>
      </p:sp>
      <p:sp>
        <p:nvSpPr>
          <p:cNvPr id="5" name="Espace réservé du numéro de diapositive 4">
            <a:extLst>
              <a:ext uri="{FF2B5EF4-FFF2-40B4-BE49-F238E27FC236}">
                <a16:creationId xmlns:a16="http://schemas.microsoft.com/office/drawing/2014/main" id="{A3948672-50CB-C66C-E3A4-841DCC3A3FC9}"/>
              </a:ext>
            </a:extLst>
          </p:cNvPr>
          <p:cNvSpPr>
            <a:spLocks noGrp="1"/>
          </p:cNvSpPr>
          <p:nvPr>
            <p:ph type="sldNum" sz="quarter" idx="11"/>
          </p:nvPr>
        </p:nvSpPr>
        <p:spPr/>
        <p:txBody>
          <a:bodyPr/>
          <a:lstStyle/>
          <a:p>
            <a:pPr rtl="0"/>
            <a:fld id="{294A09A9-5501-47C1-A89A-A340965A2BE2}" type="slidenum">
              <a:rPr lang="fr-CA" smtClean="0"/>
              <a:pPr rtl="0"/>
              <a:t>28</a:t>
            </a:fld>
            <a:endParaRPr lang="fr-CA" dirty="0"/>
          </a:p>
        </p:txBody>
      </p:sp>
    </p:spTree>
    <p:extLst>
      <p:ext uri="{BB962C8B-B14F-4D97-AF65-F5344CB8AC3E}">
        <p14:creationId xmlns:p14="http://schemas.microsoft.com/office/powerpoint/2010/main" val="115785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753B6-6E49-B0A0-2A94-9A6DCD8B15D1}"/>
              </a:ext>
            </a:extLst>
          </p:cNvPr>
          <p:cNvSpPr>
            <a:spLocks noGrp="1"/>
          </p:cNvSpPr>
          <p:nvPr>
            <p:ph type="title"/>
          </p:nvPr>
        </p:nvSpPr>
        <p:spPr/>
        <p:txBody>
          <a:bodyPr>
            <a:normAutofit fontScale="90000"/>
          </a:bodyPr>
          <a:lstStyle/>
          <a:p>
            <a:r>
              <a:rPr lang="fr-CA" dirty="0"/>
              <a:t>Conséquences (positives et/ou négatives) de ce choix !</a:t>
            </a:r>
          </a:p>
        </p:txBody>
      </p:sp>
      <p:sp>
        <p:nvSpPr>
          <p:cNvPr id="3" name="Espace réservé du contenu 2">
            <a:extLst>
              <a:ext uri="{FF2B5EF4-FFF2-40B4-BE49-F238E27FC236}">
                <a16:creationId xmlns:a16="http://schemas.microsoft.com/office/drawing/2014/main" id="{CC62E8C8-DF08-40D1-2811-E02194A3AE9F}"/>
              </a:ext>
            </a:extLst>
          </p:cNvPr>
          <p:cNvSpPr>
            <a:spLocks noGrp="1"/>
          </p:cNvSpPr>
          <p:nvPr>
            <p:ph idx="1"/>
          </p:nvPr>
        </p:nvSpPr>
        <p:spPr/>
        <p:txBody>
          <a:bodyPr/>
          <a:lstStyle/>
          <a:p>
            <a:r>
              <a:rPr lang="fr-CA" sz="1800" u="sng" kern="0" dirty="0">
                <a:solidFill>
                  <a:srgbClr val="000000"/>
                </a:solidFill>
                <a:effectLst/>
                <a:latin typeface="Calibri" panose="020F0502020204030204" pitchFamily="34" charset="0"/>
                <a:ea typeface="Calibri" panose="020F0502020204030204" pitchFamily="34" charset="0"/>
                <a:hlinkClick r:id="rId2"/>
              </a:rPr>
              <a:t>Réseau In-Terre-Actif - Fiche pédagogique: Le commerce équitable</a:t>
            </a:r>
            <a:r>
              <a:rPr lang="fr-CA" sz="1800" kern="0" dirty="0">
                <a:solidFill>
                  <a:srgbClr val="000000"/>
                </a:solidFill>
                <a:effectLst/>
                <a:latin typeface="Calibri" panose="020F0502020204030204" pitchFamily="34" charset="0"/>
                <a:ea typeface="Calibri" panose="020F0502020204030204" pitchFamily="34" charset="0"/>
              </a:rPr>
              <a:t>  </a:t>
            </a:r>
            <a:endParaRPr lang="fr-CA" dirty="0"/>
          </a:p>
        </p:txBody>
      </p:sp>
      <p:sp>
        <p:nvSpPr>
          <p:cNvPr id="5" name="Espace réservé du numéro de diapositive 4">
            <a:extLst>
              <a:ext uri="{FF2B5EF4-FFF2-40B4-BE49-F238E27FC236}">
                <a16:creationId xmlns:a16="http://schemas.microsoft.com/office/drawing/2014/main" id="{B3BA18DA-A757-9F47-6602-22BC36C7688A}"/>
              </a:ext>
            </a:extLst>
          </p:cNvPr>
          <p:cNvSpPr>
            <a:spLocks noGrp="1"/>
          </p:cNvSpPr>
          <p:nvPr>
            <p:ph type="sldNum" sz="quarter" idx="11"/>
          </p:nvPr>
        </p:nvSpPr>
        <p:spPr/>
        <p:txBody>
          <a:bodyPr/>
          <a:lstStyle/>
          <a:p>
            <a:pPr rtl="0"/>
            <a:fld id="{294A09A9-5501-47C1-A89A-A340965A2BE2}" type="slidenum">
              <a:rPr lang="fr-CA" smtClean="0"/>
              <a:pPr rtl="0"/>
              <a:t>29</a:t>
            </a:fld>
            <a:endParaRPr lang="fr-CA" dirty="0"/>
          </a:p>
        </p:txBody>
      </p:sp>
    </p:spTree>
    <p:extLst>
      <p:ext uri="{BB962C8B-B14F-4D97-AF65-F5344CB8AC3E}">
        <p14:creationId xmlns:p14="http://schemas.microsoft.com/office/powerpoint/2010/main" val="97564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a:xfrm>
            <a:off x="1748028" y="1862499"/>
            <a:ext cx="8695944" cy="1325880"/>
          </a:xfrm>
        </p:spPr>
        <p:txBody>
          <a:bodyPr rtlCol="0">
            <a:noAutofit/>
          </a:bodyPr>
          <a:lstStyle>
            <a:defPPr>
              <a:defRPr lang="fr-CA"/>
            </a:defPPr>
          </a:lstStyle>
          <a:p>
            <a:r>
              <a:rPr lang="fr-CA" sz="6000" b="1" dirty="0">
                <a:effectLst/>
                <a:latin typeface="Segoe UI Emoji" panose="020B0502040204020203" pitchFamily="34" charset="0"/>
                <a:ea typeface="Calibri" panose="020F0502020204030204" pitchFamily="34" charset="0"/>
                <a:cs typeface="Segoe UI Emoji" panose="020B0502040204020203" pitchFamily="34" charset="0"/>
              </a:rPr>
              <a:t>🫶</a:t>
            </a:r>
            <a:r>
              <a:rPr lang="fr-CA" sz="6000" dirty="0">
                <a:effectLst/>
                <a:latin typeface="Calibri" panose="020F0502020204030204" pitchFamily="34" charset="0"/>
                <a:ea typeface="Calibri" panose="020F0502020204030204" pitchFamily="34" charset="0"/>
              </a:rPr>
              <a:t> </a:t>
            </a:r>
            <a:br>
              <a:rPr lang="fr-CA" sz="6000" dirty="0">
                <a:effectLst/>
                <a:latin typeface="Calibri" panose="020F0502020204030204" pitchFamily="34" charset="0"/>
                <a:ea typeface="Calibri" panose="020F0502020204030204" pitchFamily="34" charset="0"/>
              </a:rPr>
            </a:br>
            <a:endParaRPr lang="fr-CA" sz="6000" dirty="0"/>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idx="1"/>
          </p:nvPr>
        </p:nvSpPr>
        <p:spPr/>
        <p:txBody>
          <a:bodyPr rtlCol="0"/>
          <a:lstStyle>
            <a:defPPr>
              <a:defRPr lang="fr-CA"/>
            </a:defPPr>
          </a:lstStyle>
          <a:p>
            <a:pPr marL="342900" lvl="0" indent="-342900">
              <a:lnSpc>
                <a:spcPct val="115000"/>
              </a:lnSpc>
              <a:spcAft>
                <a:spcPts val="1000"/>
              </a:spcAft>
              <a:buSzPts val="1000"/>
              <a:buFont typeface="Symbol" panose="05050102010706020507" pitchFamily="18" charset="2"/>
              <a:buChar char=""/>
              <a:tabLst>
                <a:tab pos="457200" algn="l"/>
              </a:tabLst>
            </a:pPr>
            <a:r>
              <a:rPr lang="fr-CA" sz="1800" b="1" dirty="0">
                <a:effectLst/>
                <a:latin typeface="Calibri" panose="020F0502020204030204" pitchFamily="34" charset="0"/>
                <a:ea typeface="Calibri" panose="020F0502020204030204" pitchFamily="34" charset="0"/>
              </a:rPr>
              <a:t>Bienveillance envers soi-même </a:t>
            </a:r>
            <a:r>
              <a:rPr lang="fr-CA" sz="1800" b="1" dirty="0">
                <a:effectLst/>
                <a:latin typeface="Segoe UI Emoji" panose="020B0502040204020203" pitchFamily="34" charset="0"/>
                <a:ea typeface="Calibri" panose="020F0502020204030204" pitchFamily="34" charset="0"/>
                <a:cs typeface="Segoe UI Emoji" panose="020B0502040204020203" pitchFamily="34" charset="0"/>
              </a:rPr>
              <a:t>🫶</a:t>
            </a:r>
            <a:r>
              <a:rPr lang="fr-CA" sz="1800" dirty="0">
                <a:effectLst/>
                <a:latin typeface="Calibri" panose="020F0502020204030204" pitchFamily="34" charset="0"/>
                <a:ea typeface="Calibri" panose="020F0502020204030204" pitchFamily="34" charset="0"/>
              </a:rPr>
              <a:t> : « En quoi le fait de prendre soin de soi est-il un acte de bienveillance ? », « Comment nos habitudes quotidiennes peuvent-elles refléter la bienveillance envers nous-mêmes ? »</a:t>
            </a:r>
          </a:p>
        </p:txBody>
      </p:sp>
      <p:sp>
        <p:nvSpPr>
          <p:cNvPr id="5" name="Espace réservé du numéro de diapositive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a:t>3</a:t>
            </a:fld>
            <a:endParaRPr lang="fr-CA"/>
          </a:p>
        </p:txBody>
      </p:sp>
    </p:spTree>
    <p:extLst>
      <p:ext uri="{BB962C8B-B14F-4D97-AF65-F5344CB8AC3E}">
        <p14:creationId xmlns:p14="http://schemas.microsoft.com/office/powerpoint/2010/main" val="1732999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4B45A-C33A-16E7-0324-718F6B277502}"/>
              </a:ext>
            </a:extLst>
          </p:cNvPr>
          <p:cNvSpPr>
            <a:spLocks noGrp="1"/>
          </p:cNvSpPr>
          <p:nvPr>
            <p:ph type="title"/>
          </p:nvPr>
        </p:nvSpPr>
        <p:spPr/>
        <p:txBody>
          <a:bodyPr/>
          <a:lstStyle/>
          <a:p>
            <a:r>
              <a:rPr lang="fr-CA" dirty="0"/>
              <a:t>Rédaction du 4</a:t>
            </a:r>
            <a:r>
              <a:rPr lang="fr-CA" baseline="30000" dirty="0"/>
              <a:t>e</a:t>
            </a:r>
            <a:r>
              <a:rPr lang="fr-CA" dirty="0"/>
              <a:t> constat </a:t>
            </a:r>
          </a:p>
        </p:txBody>
      </p:sp>
      <p:sp>
        <p:nvSpPr>
          <p:cNvPr id="3" name="Espace réservé du texte 2">
            <a:extLst>
              <a:ext uri="{FF2B5EF4-FFF2-40B4-BE49-F238E27FC236}">
                <a16:creationId xmlns:a16="http://schemas.microsoft.com/office/drawing/2014/main" id="{5A742935-9425-0086-484D-170A8BA15E30}"/>
              </a:ext>
            </a:extLst>
          </p:cNvPr>
          <p:cNvSpPr>
            <a:spLocks noGrp="1"/>
          </p:cNvSpPr>
          <p:nvPr>
            <p:ph type="body" idx="1"/>
          </p:nvPr>
        </p:nvSpPr>
        <p:spPr/>
        <p:txBody>
          <a:bodyPr/>
          <a:lstStyle/>
          <a:p>
            <a:r>
              <a:rPr lang="fr-CA" dirty="0"/>
              <a:t>Bienveillance et commerce équitable </a:t>
            </a:r>
          </a:p>
        </p:txBody>
      </p:sp>
    </p:spTree>
    <p:extLst>
      <p:ext uri="{BB962C8B-B14F-4D97-AF65-F5344CB8AC3E}">
        <p14:creationId xmlns:p14="http://schemas.microsoft.com/office/powerpoint/2010/main" val="669616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3AB6F6-FD66-1B61-3BB7-724ECE6DFE9B}"/>
              </a:ext>
            </a:extLst>
          </p:cNvPr>
          <p:cNvSpPr>
            <a:spLocks noGrp="1"/>
          </p:cNvSpPr>
          <p:nvPr>
            <p:ph type="title"/>
          </p:nvPr>
        </p:nvSpPr>
        <p:spPr/>
        <p:txBody>
          <a:bodyPr/>
          <a:lstStyle/>
          <a:p>
            <a:r>
              <a:rPr lang="fr-CA" dirty="0"/>
              <a:t>Dernier cours </a:t>
            </a:r>
          </a:p>
        </p:txBody>
      </p:sp>
      <p:sp>
        <p:nvSpPr>
          <p:cNvPr id="3" name="Espace réservé du texte 2">
            <a:extLst>
              <a:ext uri="{FF2B5EF4-FFF2-40B4-BE49-F238E27FC236}">
                <a16:creationId xmlns:a16="http://schemas.microsoft.com/office/drawing/2014/main" id="{7555608D-78B3-9577-991B-9945D60BCDE4}"/>
              </a:ext>
            </a:extLst>
          </p:cNvPr>
          <p:cNvSpPr>
            <a:spLocks noGrp="1"/>
          </p:cNvSpPr>
          <p:nvPr>
            <p:ph type="body" idx="1"/>
          </p:nvPr>
        </p:nvSpPr>
        <p:spPr/>
        <p:txBody>
          <a:bodyPr/>
          <a:lstStyle/>
          <a:p>
            <a:r>
              <a:rPr lang="fr-CA" dirty="0"/>
              <a:t>Activité facultative </a:t>
            </a:r>
          </a:p>
        </p:txBody>
      </p:sp>
    </p:spTree>
    <p:extLst>
      <p:ext uri="{BB962C8B-B14F-4D97-AF65-F5344CB8AC3E}">
        <p14:creationId xmlns:p14="http://schemas.microsoft.com/office/powerpoint/2010/main" val="191873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28CE5-2DFE-99AE-8C94-A95ABFC6EFA7}"/>
              </a:ext>
            </a:extLst>
          </p:cNvPr>
          <p:cNvSpPr>
            <a:spLocks noGrp="1"/>
          </p:cNvSpPr>
          <p:nvPr>
            <p:ph type="title"/>
          </p:nvPr>
        </p:nvSpPr>
        <p:spPr/>
        <p:txBody>
          <a:bodyPr/>
          <a:lstStyle/>
          <a:p>
            <a:r>
              <a:rPr lang="fr-CA" dirty="0"/>
              <a:t>Création d’un émoji</a:t>
            </a:r>
          </a:p>
        </p:txBody>
      </p:sp>
      <p:sp>
        <p:nvSpPr>
          <p:cNvPr id="4" name="Espace réservé du numéro de diapositive 3">
            <a:extLst>
              <a:ext uri="{FF2B5EF4-FFF2-40B4-BE49-F238E27FC236}">
                <a16:creationId xmlns:a16="http://schemas.microsoft.com/office/drawing/2014/main" id="{986CF7C4-6650-9995-018C-4F95C152D0DE}"/>
              </a:ext>
            </a:extLst>
          </p:cNvPr>
          <p:cNvSpPr>
            <a:spLocks noGrp="1"/>
          </p:cNvSpPr>
          <p:nvPr>
            <p:ph type="sldNum" sz="quarter" idx="12"/>
          </p:nvPr>
        </p:nvSpPr>
        <p:spPr/>
        <p:txBody>
          <a:bodyPr/>
          <a:lstStyle/>
          <a:p>
            <a:pPr rtl="0"/>
            <a:fld id="{294A09A9-5501-47C1-A89A-A340965A2BE2}" type="slidenum">
              <a:rPr lang="fr-CA" smtClean="0"/>
              <a:t>32</a:t>
            </a:fld>
            <a:endParaRPr lang="fr-CA" dirty="0"/>
          </a:p>
        </p:txBody>
      </p:sp>
      <p:pic>
        <p:nvPicPr>
          <p:cNvPr id="8" name="Espace réservé du contenu 7">
            <a:extLst>
              <a:ext uri="{FF2B5EF4-FFF2-40B4-BE49-F238E27FC236}">
                <a16:creationId xmlns:a16="http://schemas.microsoft.com/office/drawing/2014/main" id="{30A771B2-669F-94DB-AF58-2EA3D89D46D3}"/>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rcRect/>
          <a:stretch/>
        </p:blipFill>
        <p:spPr>
          <a:xfrm>
            <a:off x="7669855" y="2455481"/>
            <a:ext cx="3749675" cy="3749675"/>
          </a:xfrm>
        </p:spPr>
      </p:pic>
      <p:sp>
        <p:nvSpPr>
          <p:cNvPr id="5" name="ZoneTexte 4">
            <a:extLst>
              <a:ext uri="{FF2B5EF4-FFF2-40B4-BE49-F238E27FC236}">
                <a16:creationId xmlns:a16="http://schemas.microsoft.com/office/drawing/2014/main" id="{16C83B44-3C74-4601-0D2D-9F845BA9458F}"/>
              </a:ext>
            </a:extLst>
          </p:cNvPr>
          <p:cNvSpPr txBox="1"/>
          <p:nvPr/>
        </p:nvSpPr>
        <p:spPr>
          <a:xfrm>
            <a:off x="7669855" y="6205156"/>
            <a:ext cx="3749675" cy="230832"/>
          </a:xfrm>
          <a:prstGeom prst="rect">
            <a:avLst/>
          </a:prstGeom>
          <a:noFill/>
        </p:spPr>
        <p:txBody>
          <a:bodyPr wrap="square" rtlCol="0">
            <a:spAutoFit/>
          </a:bodyPr>
          <a:lstStyle/>
          <a:p>
            <a:r>
              <a:rPr lang="fr-CA" sz="900">
                <a:hlinkClick r:id="rId3" tooltip="https://shiltemann.github.io/training-material/news.html"/>
              </a:rPr>
              <a:t>Cette photo</a:t>
            </a:r>
            <a:r>
              <a:rPr lang="fr-CA" sz="900"/>
              <a:t> par Auteur inconnu est soumise à la licence </a:t>
            </a:r>
            <a:r>
              <a:rPr lang="fr-CA" sz="900">
                <a:hlinkClick r:id="rId4" tooltip="https://creativecommons.org/licenses/by/3.0/"/>
              </a:rPr>
              <a:t>CC BY</a:t>
            </a:r>
            <a:endParaRPr lang="fr-CA" sz="900"/>
          </a:p>
        </p:txBody>
      </p:sp>
    </p:spTree>
    <p:extLst>
      <p:ext uri="{BB962C8B-B14F-4D97-AF65-F5344CB8AC3E}">
        <p14:creationId xmlns:p14="http://schemas.microsoft.com/office/powerpoint/2010/main" val="32929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D244-D104-8F50-B941-9C2725A5B8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368B8B-7B37-7CE4-B78A-A41374D094CC}"/>
              </a:ext>
            </a:extLst>
          </p:cNvPr>
          <p:cNvSpPr>
            <a:spLocks noGrp="1"/>
          </p:cNvSpPr>
          <p:nvPr>
            <p:ph type="title"/>
          </p:nvPr>
        </p:nvSpPr>
        <p:spPr>
          <a:xfrm>
            <a:off x="1748028" y="1862499"/>
            <a:ext cx="8695944" cy="1325880"/>
          </a:xfrm>
        </p:spPr>
        <p:txBody>
          <a:bodyPr rtlCol="0">
            <a:noAutofit/>
          </a:bodyPr>
          <a:lstStyle>
            <a:defPPr>
              <a:defRPr lang="fr-CA"/>
            </a:defPPr>
          </a:lstStyle>
          <a:p>
            <a:r>
              <a:rPr lang="fr-CA" sz="6000" b="1" kern="0" dirty="0">
                <a:effectLst/>
                <a:latin typeface="Segoe UI Emoji" panose="020B0502040204020203" pitchFamily="34" charset="0"/>
                <a:ea typeface="Calibri" panose="020F0502020204030204" pitchFamily="34" charset="0"/>
                <a:cs typeface="Segoe UI Emoji" panose="020B0502040204020203" pitchFamily="34" charset="0"/>
              </a:rPr>
              <a:t>🤝</a:t>
            </a:r>
            <a:r>
              <a:rPr lang="fr-CA" sz="6000" dirty="0">
                <a:effectLst/>
                <a:latin typeface="Calibri" panose="020F0502020204030204" pitchFamily="34" charset="0"/>
                <a:ea typeface="Calibri" panose="020F0502020204030204" pitchFamily="34" charset="0"/>
              </a:rPr>
              <a:t> </a:t>
            </a:r>
            <a:br>
              <a:rPr lang="fr-CA" sz="6000" dirty="0">
                <a:effectLst/>
                <a:latin typeface="Calibri" panose="020F0502020204030204" pitchFamily="34" charset="0"/>
                <a:ea typeface="Calibri" panose="020F0502020204030204" pitchFamily="34" charset="0"/>
              </a:rPr>
            </a:br>
            <a:endParaRPr lang="fr-CA" sz="6000" dirty="0"/>
          </a:p>
        </p:txBody>
      </p:sp>
      <p:sp>
        <p:nvSpPr>
          <p:cNvPr id="3" name="Espace réservé du contenu 2">
            <a:extLst>
              <a:ext uri="{FF2B5EF4-FFF2-40B4-BE49-F238E27FC236}">
                <a16:creationId xmlns:a16="http://schemas.microsoft.com/office/drawing/2014/main" id="{118DA964-B8E0-FD3A-E6A0-0A39F022BE90}"/>
              </a:ext>
            </a:extLst>
          </p:cNvPr>
          <p:cNvSpPr>
            <a:spLocks noGrp="1"/>
          </p:cNvSpPr>
          <p:nvPr>
            <p:ph idx="1"/>
          </p:nvPr>
        </p:nvSpPr>
        <p:spPr/>
        <p:txBody>
          <a:bodyPr rtlCol="0"/>
          <a:lstStyle>
            <a:defPPr>
              <a:defRPr lang="fr-CA"/>
            </a:defPPr>
          </a:lstStyle>
          <a:p>
            <a:pPr marL="342900" lvl="0" indent="-342900">
              <a:lnSpc>
                <a:spcPct val="115000"/>
              </a:lnSpc>
              <a:spcAft>
                <a:spcPts val="1000"/>
              </a:spcAft>
              <a:buSzPts val="1000"/>
              <a:buFont typeface="Symbol" panose="05050102010706020507" pitchFamily="18" charset="2"/>
              <a:buChar char=""/>
              <a:tabLst>
                <a:tab pos="457200" algn="l"/>
              </a:tabLst>
            </a:pPr>
            <a:r>
              <a:rPr lang="fr-CA" sz="1800" b="1" kern="0" dirty="0">
                <a:effectLst/>
                <a:latin typeface="Calibri" panose="020F0502020204030204" pitchFamily="34" charset="0"/>
                <a:ea typeface="Calibri" panose="020F0502020204030204" pitchFamily="34" charset="0"/>
              </a:rPr>
              <a:t>Bienveillance envers les autres </a:t>
            </a:r>
            <a:r>
              <a:rPr lang="fr-CA" sz="1800" b="1" kern="0" dirty="0">
                <a:effectLst/>
                <a:latin typeface="Segoe UI Emoji" panose="020B0502040204020203" pitchFamily="34" charset="0"/>
                <a:ea typeface="Calibri" panose="020F0502020204030204" pitchFamily="34" charset="0"/>
                <a:cs typeface="Segoe UI Emoji" panose="020B0502040204020203" pitchFamily="34" charset="0"/>
              </a:rPr>
              <a:t>🤝</a:t>
            </a:r>
            <a:r>
              <a:rPr lang="fr-CA" sz="1800" dirty="0">
                <a:effectLst/>
                <a:latin typeface="Calibri" panose="020F0502020204030204" pitchFamily="34" charset="0"/>
                <a:ea typeface="Calibri" panose="020F0502020204030204" pitchFamily="34" charset="0"/>
              </a:rPr>
              <a:t>: </a:t>
            </a:r>
            <a:r>
              <a:rPr lang="fr-CA" sz="1800" kern="0" dirty="0">
                <a:effectLst/>
                <a:latin typeface="Calibri" panose="020F0502020204030204" pitchFamily="34" charset="0"/>
                <a:ea typeface="Calibri" panose="020F0502020204030204" pitchFamily="34" charset="0"/>
              </a:rPr>
              <a:t>« Pouvez-vous donner un exemple de bienveillance envers une personne que vous connaissez ? », « Comment la bienveillance peut-elle transformer une relation ou une situation difficile ? »</a:t>
            </a:r>
            <a:endParaRPr lang="fr-CA" sz="1800" dirty="0">
              <a:effectLst/>
              <a:latin typeface="Calibri" panose="020F0502020204030204" pitchFamily="34" charset="0"/>
              <a:ea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17526AB6-E7F9-3654-F73C-7096E592AC90}"/>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rtl="0"/>
              <a:t>4</a:t>
            </a:fld>
            <a:endParaRPr lang="fr-CA"/>
          </a:p>
        </p:txBody>
      </p:sp>
    </p:spTree>
    <p:extLst>
      <p:ext uri="{BB962C8B-B14F-4D97-AF65-F5344CB8AC3E}">
        <p14:creationId xmlns:p14="http://schemas.microsoft.com/office/powerpoint/2010/main" val="108216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91E8C-0DF0-9DA8-4379-EDFCC98FCD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074B82-03E7-FE60-3041-52972553F768}"/>
              </a:ext>
            </a:extLst>
          </p:cNvPr>
          <p:cNvSpPr>
            <a:spLocks noGrp="1"/>
          </p:cNvSpPr>
          <p:nvPr>
            <p:ph type="title"/>
          </p:nvPr>
        </p:nvSpPr>
        <p:spPr>
          <a:xfrm>
            <a:off x="1748028" y="1862499"/>
            <a:ext cx="8695944" cy="1325880"/>
          </a:xfrm>
        </p:spPr>
        <p:txBody>
          <a:bodyPr rtlCol="0">
            <a:noAutofit/>
          </a:bodyPr>
          <a:lstStyle>
            <a:defPPr>
              <a:defRPr lang="fr-CA"/>
            </a:defPPr>
          </a:lstStyle>
          <a:p>
            <a:r>
              <a:rPr lang="fr-CA" sz="6000" dirty="0">
                <a:effectLst/>
                <a:latin typeface="Segoe UI Emoji" panose="020B0502040204020203" pitchFamily="34" charset="0"/>
                <a:ea typeface="Calibri" panose="020F0502020204030204" pitchFamily="34" charset="0"/>
                <a:cs typeface="Segoe UI Emoji" panose="020B0502040204020203" pitchFamily="34" charset="0"/>
              </a:rPr>
              <a:t>🌍</a:t>
            </a:r>
            <a:r>
              <a:rPr lang="fr-CA" sz="6000" dirty="0">
                <a:effectLst/>
                <a:latin typeface="Calibri" panose="020F0502020204030204" pitchFamily="34" charset="0"/>
                <a:ea typeface="Calibri" panose="020F0502020204030204" pitchFamily="34" charset="0"/>
              </a:rPr>
              <a:t> </a:t>
            </a:r>
            <a:br>
              <a:rPr lang="fr-CA" sz="6000" dirty="0">
                <a:effectLst/>
                <a:latin typeface="Calibri" panose="020F0502020204030204" pitchFamily="34" charset="0"/>
                <a:ea typeface="Calibri" panose="020F0502020204030204" pitchFamily="34" charset="0"/>
              </a:rPr>
            </a:br>
            <a:endParaRPr lang="fr-CA" sz="6000" dirty="0"/>
          </a:p>
        </p:txBody>
      </p:sp>
      <p:sp>
        <p:nvSpPr>
          <p:cNvPr id="3" name="Espace réservé du contenu 2">
            <a:extLst>
              <a:ext uri="{FF2B5EF4-FFF2-40B4-BE49-F238E27FC236}">
                <a16:creationId xmlns:a16="http://schemas.microsoft.com/office/drawing/2014/main" id="{D3E8ABA6-32DA-D181-72B3-B5DB9B9997F6}"/>
              </a:ext>
            </a:extLst>
          </p:cNvPr>
          <p:cNvSpPr>
            <a:spLocks noGrp="1"/>
          </p:cNvSpPr>
          <p:nvPr>
            <p:ph idx="1"/>
          </p:nvPr>
        </p:nvSpPr>
        <p:spPr/>
        <p:txBody>
          <a:bodyPr rtlCol="0"/>
          <a:lstStyle>
            <a:defPPr>
              <a:defRPr lang="fr-CA"/>
            </a:defPPr>
          </a:lstStyle>
          <a:p>
            <a:pPr marL="342900" lvl="0" indent="-342900">
              <a:lnSpc>
                <a:spcPct val="115000"/>
              </a:lnSpc>
              <a:spcAft>
                <a:spcPts val="1000"/>
              </a:spcAft>
              <a:buSzPts val="1000"/>
              <a:buFont typeface="Symbol" panose="05050102010706020507" pitchFamily="18" charset="2"/>
              <a:buChar char=""/>
              <a:tabLst>
                <a:tab pos="457200" algn="l"/>
              </a:tabLst>
            </a:pPr>
            <a:r>
              <a:rPr lang="fr-CA" sz="1800" b="1" dirty="0">
                <a:effectLst/>
                <a:latin typeface="Calibri" panose="020F0502020204030204" pitchFamily="34" charset="0"/>
                <a:ea typeface="Calibri" panose="020F0502020204030204" pitchFamily="34" charset="0"/>
              </a:rPr>
              <a:t>Bienveillance envers l’environnement</a:t>
            </a:r>
            <a:r>
              <a:rPr lang="fr-CA" sz="1800" dirty="0">
                <a:effectLst/>
                <a:latin typeface="Calibri" panose="020F0502020204030204" pitchFamily="34" charset="0"/>
                <a:ea typeface="Calibri" panose="020F0502020204030204" pitchFamily="34" charset="0"/>
              </a:rPr>
              <a:t> </a:t>
            </a:r>
            <a:r>
              <a:rPr lang="fr-CA" sz="1800" dirty="0">
                <a:effectLst/>
                <a:latin typeface="Segoe UI Emoji" panose="020B0502040204020203" pitchFamily="34" charset="0"/>
                <a:ea typeface="Calibri" panose="020F0502020204030204" pitchFamily="34" charset="0"/>
                <a:cs typeface="Segoe UI Emoji" panose="020B0502040204020203" pitchFamily="34" charset="0"/>
              </a:rPr>
              <a:t>🌍</a:t>
            </a:r>
            <a:r>
              <a:rPr lang="fr-CA" sz="1800" dirty="0">
                <a:effectLst/>
                <a:latin typeface="Calibri" panose="020F0502020204030204" pitchFamily="34" charset="0"/>
                <a:ea typeface="Calibri" panose="020F0502020204030204" pitchFamily="34" charset="0"/>
              </a:rPr>
              <a:t>: « En quoi faire attention à notre manière de consommer peut-il être un acte de bienveillance envers l’environnement ? », « Comment un geste simple comme jeter ses déchets dans la bonne poubelle peut-il refléter la bienveillance ? »</a:t>
            </a:r>
          </a:p>
        </p:txBody>
      </p:sp>
      <p:sp>
        <p:nvSpPr>
          <p:cNvPr id="5" name="Espace réservé du numéro de diapositive 4">
            <a:extLst>
              <a:ext uri="{FF2B5EF4-FFF2-40B4-BE49-F238E27FC236}">
                <a16:creationId xmlns:a16="http://schemas.microsoft.com/office/drawing/2014/main" id="{C89A942C-63E8-4504-89EE-38649DA27AA1}"/>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rtl="0"/>
              <a:t>5</a:t>
            </a:fld>
            <a:endParaRPr lang="fr-CA"/>
          </a:p>
        </p:txBody>
      </p:sp>
    </p:spTree>
    <p:extLst>
      <p:ext uri="{BB962C8B-B14F-4D97-AF65-F5344CB8AC3E}">
        <p14:creationId xmlns:p14="http://schemas.microsoft.com/office/powerpoint/2010/main" val="12513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79D65-A4B3-16AC-B8CF-7DCB8CD4A4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4A88A4-7E00-5D12-CEB1-D935B6E4F75E}"/>
              </a:ext>
            </a:extLst>
          </p:cNvPr>
          <p:cNvSpPr>
            <a:spLocks noGrp="1"/>
          </p:cNvSpPr>
          <p:nvPr>
            <p:ph type="title"/>
          </p:nvPr>
        </p:nvSpPr>
        <p:spPr>
          <a:xfrm>
            <a:off x="1748028" y="1862499"/>
            <a:ext cx="8695944" cy="1325880"/>
          </a:xfrm>
        </p:spPr>
        <p:txBody>
          <a:bodyPr rtlCol="0">
            <a:noAutofit/>
          </a:bodyPr>
          <a:lstStyle>
            <a:defPPr>
              <a:defRPr lang="fr-CA"/>
            </a:defPPr>
          </a:lstStyle>
          <a:p>
            <a:r>
              <a:rPr lang="fr-CA" sz="6000" b="1" kern="0" dirty="0">
                <a:effectLst/>
                <a:latin typeface="Segoe UI Emoji" panose="020B0502040204020203" pitchFamily="34" charset="0"/>
                <a:ea typeface="Calibri" panose="020F0502020204030204" pitchFamily="34" charset="0"/>
                <a:cs typeface="Segoe UI Emoji" panose="020B0502040204020203" pitchFamily="34" charset="0"/>
              </a:rPr>
              <a:t>♻️</a:t>
            </a:r>
            <a:r>
              <a:rPr lang="fr-CA" sz="6000" dirty="0">
                <a:effectLst/>
                <a:latin typeface="Calibri" panose="020F0502020204030204" pitchFamily="34" charset="0"/>
                <a:ea typeface="Calibri" panose="020F0502020204030204" pitchFamily="34" charset="0"/>
              </a:rPr>
              <a:t> </a:t>
            </a:r>
            <a:br>
              <a:rPr lang="fr-CA" sz="6000" dirty="0">
                <a:effectLst/>
                <a:latin typeface="Calibri" panose="020F0502020204030204" pitchFamily="34" charset="0"/>
                <a:ea typeface="Calibri" panose="020F0502020204030204" pitchFamily="34" charset="0"/>
              </a:rPr>
            </a:br>
            <a:endParaRPr lang="fr-CA" sz="6000" dirty="0"/>
          </a:p>
        </p:txBody>
      </p:sp>
      <p:sp>
        <p:nvSpPr>
          <p:cNvPr id="3" name="Espace réservé du contenu 2">
            <a:extLst>
              <a:ext uri="{FF2B5EF4-FFF2-40B4-BE49-F238E27FC236}">
                <a16:creationId xmlns:a16="http://schemas.microsoft.com/office/drawing/2014/main" id="{E8C20EA6-0574-9536-0F03-385E0BFCC924}"/>
              </a:ext>
            </a:extLst>
          </p:cNvPr>
          <p:cNvSpPr>
            <a:spLocks noGrp="1"/>
          </p:cNvSpPr>
          <p:nvPr>
            <p:ph idx="1"/>
          </p:nvPr>
        </p:nvSpPr>
        <p:spPr/>
        <p:txBody>
          <a:bodyPr rtlCol="0"/>
          <a:lstStyle>
            <a:defPPr>
              <a:defRPr lang="fr-CA"/>
            </a:defPPr>
          </a:lstStyle>
          <a:p>
            <a:pPr marL="342900" lvl="0" indent="-342900">
              <a:lnSpc>
                <a:spcPct val="115000"/>
              </a:lnSpc>
              <a:spcAft>
                <a:spcPts val="1000"/>
              </a:spcAft>
              <a:buSzPts val="1000"/>
              <a:buFont typeface="Symbol" panose="05050102010706020507" pitchFamily="18" charset="2"/>
              <a:buChar char=""/>
              <a:tabLst>
                <a:tab pos="457200" algn="l"/>
              </a:tabLst>
            </a:pPr>
            <a:r>
              <a:rPr lang="fr-CA" sz="1800" b="1" kern="0" dirty="0">
                <a:effectLst/>
                <a:latin typeface="Calibri" panose="020F0502020204030204" pitchFamily="34" charset="0"/>
                <a:ea typeface="Calibri" panose="020F0502020204030204" pitchFamily="34" charset="0"/>
              </a:rPr>
              <a:t>Bienveillance à travers les objets et les pratiques quotidiennes </a:t>
            </a:r>
            <a:r>
              <a:rPr lang="fr-CA" sz="1800" b="1" kern="0" dirty="0">
                <a:effectLst/>
                <a:latin typeface="Segoe UI Emoji" panose="020B0502040204020203" pitchFamily="34" charset="0"/>
                <a:ea typeface="Calibri" panose="020F0502020204030204" pitchFamily="34" charset="0"/>
                <a:cs typeface="Segoe UI Emoji" panose="020B0502040204020203" pitchFamily="34" charset="0"/>
              </a:rPr>
              <a:t>♻️</a:t>
            </a:r>
            <a:r>
              <a:rPr lang="fr-CA" sz="1800" kern="0" dirty="0">
                <a:effectLst/>
                <a:latin typeface="Calibri" panose="020F0502020204030204" pitchFamily="34" charset="0"/>
                <a:ea typeface="Calibri" panose="020F0502020204030204" pitchFamily="34" charset="0"/>
              </a:rPr>
              <a:t> : « Peut-on faire preuve de bienveillance en choisissant les objets que l’on achète ou utilise ? Si oui, comment ? », « Est-il possible de montrer de la bienveillance à travers la manière dont on parle ou interagit en ligne ? »</a:t>
            </a:r>
            <a:endParaRPr lang="fr-CA" sz="1800" dirty="0">
              <a:effectLst/>
              <a:latin typeface="Calibri" panose="020F0502020204030204" pitchFamily="34" charset="0"/>
              <a:ea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4DAE502B-86FC-AEF0-1BE0-6686D848E02A}"/>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rtl="0"/>
              <a:t>6</a:t>
            </a:fld>
            <a:endParaRPr lang="fr-CA"/>
          </a:p>
        </p:txBody>
      </p:sp>
    </p:spTree>
    <p:extLst>
      <p:ext uri="{BB962C8B-B14F-4D97-AF65-F5344CB8AC3E}">
        <p14:creationId xmlns:p14="http://schemas.microsoft.com/office/powerpoint/2010/main" val="204357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fr-CA"/>
            </a:defPPr>
          </a:lstStyle>
          <a:p>
            <a:pPr rtl="0"/>
            <a:r>
              <a:rPr lang="fr-CA" dirty="0"/>
              <a:t>Défi 1 </a:t>
            </a:r>
          </a:p>
        </p:txBody>
      </p:sp>
      <p:sp>
        <p:nvSpPr>
          <p:cNvPr id="4" name="Espace réservé du texte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defPPr>
              <a:defRPr lang="fr-CA"/>
            </a:defPPr>
          </a:lstStyle>
          <a:p>
            <a:pPr rtl="0"/>
            <a:r>
              <a:rPr lang="fr-CA" dirty="0"/>
              <a:t>Mises en situation de la bienveillance </a:t>
            </a:r>
          </a:p>
        </p:txBody>
      </p:sp>
    </p:spTree>
    <p:extLst>
      <p:ext uri="{BB962C8B-B14F-4D97-AF65-F5344CB8AC3E}">
        <p14:creationId xmlns:p14="http://schemas.microsoft.com/office/powerpoint/2010/main" val="344679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7E564-4283-8AE2-ADD2-7B3FFCFA26C7}"/>
              </a:ext>
            </a:extLst>
          </p:cNvPr>
          <p:cNvSpPr>
            <a:spLocks noGrp="1"/>
          </p:cNvSpPr>
          <p:nvPr>
            <p:ph type="title"/>
          </p:nvPr>
        </p:nvSpPr>
        <p:spPr/>
        <p:txBody>
          <a:bodyPr rtlCol="0"/>
          <a:lstStyle>
            <a:defPPr>
              <a:defRPr lang="fr-CA"/>
            </a:defPPr>
          </a:lstStyle>
          <a:p>
            <a:pPr rtl="0"/>
            <a:r>
              <a:rPr lang="fr-CA" i="1" dirty="0"/>
              <a:t>Care</a:t>
            </a:r>
            <a:r>
              <a:rPr lang="fr-CA" dirty="0"/>
              <a:t> ou « prendre soin de » </a:t>
            </a:r>
          </a:p>
        </p:txBody>
      </p:sp>
    </p:spTree>
    <p:extLst>
      <p:ext uri="{BB962C8B-B14F-4D97-AF65-F5344CB8AC3E}">
        <p14:creationId xmlns:p14="http://schemas.microsoft.com/office/powerpoint/2010/main" val="156398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B4516-A78C-D69C-2051-684BD2AB4940}"/>
              </a:ext>
            </a:extLst>
          </p:cNvPr>
          <p:cNvSpPr>
            <a:spLocks noGrp="1"/>
          </p:cNvSpPr>
          <p:nvPr>
            <p:ph type="title"/>
          </p:nvPr>
        </p:nvSpPr>
        <p:spPr/>
        <p:txBody>
          <a:bodyPr rtlCol="0"/>
          <a:lstStyle>
            <a:defPPr>
              <a:defRPr lang="fr-CA"/>
            </a:defPPr>
          </a:lstStyle>
          <a:p>
            <a:pPr rtl="0"/>
            <a:r>
              <a:rPr lang="fr-CA" dirty="0"/>
              <a:t>Quel émoji </a:t>
            </a:r>
            <a:r>
              <a:rPr lang="fr-CA"/>
              <a:t>pour le </a:t>
            </a:r>
            <a:r>
              <a:rPr lang="fr-CA" i="1"/>
              <a:t>care </a:t>
            </a:r>
            <a:r>
              <a:rPr lang="fr-CA" i="1" dirty="0"/>
              <a:t>?</a:t>
            </a:r>
          </a:p>
        </p:txBody>
      </p:sp>
      <p:sp>
        <p:nvSpPr>
          <p:cNvPr id="5" name="Espace réservé du numéro de diapositive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rtlCol="0"/>
          <a:lstStyle>
            <a:defPPr>
              <a:defRPr lang="fr-CA"/>
            </a:defPPr>
          </a:lstStyle>
          <a:p>
            <a:pPr rtl="0"/>
            <a:fld id="{294A09A9-5501-47C1-A89A-A340965A2BE2}" type="slidenum">
              <a:rPr lang="fr-CA" smtClean="0"/>
              <a:pPr rtl="0"/>
              <a:t>9</a:t>
            </a:fld>
            <a:endParaRPr lang="fr-CA" dirty="0"/>
          </a:p>
        </p:txBody>
      </p:sp>
      <p:pic>
        <p:nvPicPr>
          <p:cNvPr id="9" name="Espace réservé du contenu 8">
            <a:extLst>
              <a:ext uri="{FF2B5EF4-FFF2-40B4-BE49-F238E27FC236}">
                <a16:creationId xmlns:a16="http://schemas.microsoft.com/office/drawing/2014/main" id="{54E34CE2-B86D-2846-A66C-1C40A498BCAA}"/>
              </a:ext>
            </a:extLst>
          </p:cNvPr>
          <p:cNvPicPr>
            <a:picLocks noGrp="1" noChangeAspect="1"/>
          </p:cNvPicPr>
          <p:nvPr>
            <p:ph idx="1"/>
          </p:nvPr>
        </p:nvPicPr>
        <p:blipFill>
          <a:blip r:embed="rId3"/>
          <a:stretch>
            <a:fillRect/>
          </a:stretch>
        </p:blipFill>
        <p:spPr>
          <a:xfrm>
            <a:off x="838200" y="1853402"/>
            <a:ext cx="10515600" cy="3883320"/>
          </a:xfrm>
        </p:spPr>
      </p:pic>
    </p:spTree>
    <p:extLst>
      <p:ext uri="{BB962C8B-B14F-4D97-AF65-F5344CB8AC3E}">
        <p14:creationId xmlns:p14="http://schemas.microsoft.com/office/powerpoint/2010/main" val="941015171"/>
      </p:ext>
    </p:extLst>
  </p:cSld>
  <p:clrMapOvr>
    <a:masterClrMapping/>
  </p:clrMapOvr>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8_TF56410444_Win32" id="{40574347-837D-435C-829E-9942816CF5B9}" vid="{89CECD90-E8DF-4171-8E1B-09F56C938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{7C81D57C-709C-40D8-964B-C806A7556B40}tf56410444_win32</Template>
  <TotalTime>194</TotalTime>
  <Words>792</Words>
  <Application>Microsoft Office PowerPoint</Application>
  <PresentationFormat>Grand écran</PresentationFormat>
  <Paragraphs>98</Paragraphs>
  <Slides>32</Slides>
  <Notes>12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Arial</vt:lpstr>
      <vt:lpstr>Baskerville</vt:lpstr>
      <vt:lpstr>Baskerville Old Face</vt:lpstr>
      <vt:lpstr>Calibri</vt:lpstr>
      <vt:lpstr>Gill Sans Light</vt:lpstr>
      <vt:lpstr>Gill Sans Nova</vt:lpstr>
      <vt:lpstr>Gill Sans Nova Light</vt:lpstr>
      <vt:lpstr>Segoe UI Emoji</vt:lpstr>
      <vt:lpstr>Symbol</vt:lpstr>
      <vt:lpstr>Wingdings</vt:lpstr>
      <vt:lpstr>Thème Office</vt:lpstr>
      <vt:lpstr>En(quête) de bienveillance </vt:lpstr>
      <vt:lpstr>Choix d’émojis</vt:lpstr>
      <vt:lpstr>🫶  </vt:lpstr>
      <vt:lpstr>🤝  </vt:lpstr>
      <vt:lpstr>🌍  </vt:lpstr>
      <vt:lpstr>♻️  </vt:lpstr>
      <vt:lpstr>Défi 1 </vt:lpstr>
      <vt:lpstr>Care ou « prendre soin de » </vt:lpstr>
      <vt:lpstr>Quel émoji pour le care ?</vt:lpstr>
      <vt:lpstr>Quel émoji pour le care ?</vt:lpstr>
      <vt:lpstr>Choix d’un mot en lien avec la bienveillance et la vidéo </vt:lpstr>
      <vt:lpstr>Création d’une question en lien avec un mot au tableau </vt:lpstr>
      <vt:lpstr>Choisissons une question ensemble !</vt:lpstr>
      <vt:lpstr>Terre-Mère  Emily Brascoupé-Hoefler </vt:lpstr>
      <vt:lpstr>Cours 3 </vt:lpstr>
      <vt:lpstr>Si vous vouliez savoir combien de personnes passent devant votre maison chaque jour, que feriez-vous pour le savoir ?  Si vous vouliez savoir quelle est l’émission la plus populaire chez les jeunes de votre école, comment feriez-vous pour le savoir ? </vt:lpstr>
      <vt:lpstr>Sociologues en herbe  </vt:lpstr>
      <vt:lpstr>Défi 2 </vt:lpstr>
      <vt:lpstr>Consignes pour l’enquête </vt:lpstr>
      <vt:lpstr>Attention aux biais cognitifs </vt:lpstr>
      <vt:lpstr>Cours suivant </vt:lpstr>
      <vt:lpstr>Formulation de constats (3)</vt:lpstr>
      <vt:lpstr>Qu'ont en commun ces éléments ?</vt:lpstr>
      <vt:lpstr>« Nous respirons tous les jours les cellules de la peau des Tibétains, alors qu’ils inhalent des pesticides que nous avons utilisés il y a 20 ans »  Source : L'Actualité, vol. 27, no 5, 1er avril 2002, p. 16, L'Entretien : La vie secrète de la poussière, Louise Gendron.</vt:lpstr>
      <vt:lpstr>Cycle de vie d’un sac plastique </vt:lpstr>
      <vt:lpstr>Mise en situation # 1</vt:lpstr>
      <vt:lpstr>Principe des 7 prochaines générations</vt:lpstr>
      <vt:lpstr>Mise en situation # 2</vt:lpstr>
      <vt:lpstr>Conséquences (positives et/ou négatives) de ce choix !</vt:lpstr>
      <vt:lpstr>Rédaction du 4e constat </vt:lpstr>
      <vt:lpstr>Dernier cours </vt:lpstr>
      <vt:lpstr>Création d’un émoji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Camille René</dc:creator>
  <cp:lastModifiedBy>Perrine Curé</cp:lastModifiedBy>
  <cp:revision>3</cp:revision>
  <dcterms:created xsi:type="dcterms:W3CDTF">2024-11-26T17:17:06Z</dcterms:created>
  <dcterms:modified xsi:type="dcterms:W3CDTF">2025-03-04T20:40:58Z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