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306" r:id="rId5"/>
    <p:sldId id="309" r:id="rId6"/>
    <p:sldId id="308" r:id="rId7"/>
    <p:sldId id="311" r:id="rId8"/>
    <p:sldId id="294" r:id="rId9"/>
    <p:sldId id="305" r:id="rId10"/>
    <p:sldId id="314" r:id="rId11"/>
    <p:sldId id="295" r:id="rId12"/>
    <p:sldId id="315" r:id="rId13"/>
    <p:sldId id="304" r:id="rId14"/>
    <p:sldId id="316" r:id="rId15"/>
    <p:sldId id="318" r:id="rId16"/>
    <p:sldId id="319" r:id="rId17"/>
    <p:sldId id="320" r:id="rId18"/>
    <p:sldId id="307" r:id="rId19"/>
    <p:sldId id="313" r:id="rId20"/>
    <p:sldId id="303" r:id="rId21"/>
    <p:sldId id="312" r:id="rId22"/>
  </p:sldIdLst>
  <p:sldSz cx="12192000" cy="6858000"/>
  <p:notesSz cx="6858000" cy="9144000"/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B8BFB-58D3-436E-A8DE-CE1B81DF7EB5}" v="22" dt="2024-11-03T14:24:25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967" autoAdjust="0"/>
  </p:normalViewPr>
  <p:slideViewPr>
    <p:cSldViewPr snapToGrid="0">
      <p:cViewPr varScale="1">
        <p:scale>
          <a:sx n="58" d="100"/>
          <a:sy n="58" d="100"/>
        </p:scale>
        <p:origin x="324" y="7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Brodeur Gélinas" userId="8eb19d0835955e95" providerId="LiveId" clId="{60FB8BFB-58D3-436E-A8DE-CE1B81DF7EB5}"/>
    <pc:docChg chg="undo custSel addSld delSld modSld sldOrd">
      <pc:chgData name="Marie Brodeur Gélinas" userId="8eb19d0835955e95" providerId="LiveId" clId="{60FB8BFB-58D3-436E-A8DE-CE1B81DF7EB5}" dt="2024-11-03T14:26:44.964" v="1234" actId="255"/>
      <pc:docMkLst>
        <pc:docMk/>
      </pc:docMkLst>
      <pc:sldChg chg="addSp delSp modSp mod">
        <pc:chgData name="Marie Brodeur Gélinas" userId="8eb19d0835955e95" providerId="LiveId" clId="{60FB8BFB-58D3-436E-A8DE-CE1B81DF7EB5}" dt="2024-11-03T14:15:54.599" v="1096" actId="1076"/>
        <pc:sldMkLst>
          <pc:docMk/>
          <pc:sldMk cId="783914445" sldId="294"/>
        </pc:sldMkLst>
        <pc:spChg chg="mod">
          <ac:chgData name="Marie Brodeur Gélinas" userId="8eb19d0835955e95" providerId="LiveId" clId="{60FB8BFB-58D3-436E-A8DE-CE1B81DF7EB5}" dt="2024-11-02T20:21:00.085" v="503" actId="20577"/>
          <ac:spMkLst>
            <pc:docMk/>
            <pc:sldMk cId="783914445" sldId="294"/>
            <ac:spMk id="4" creationId="{55E27C7C-4B68-4BBC-BF36-8959D8493E4A}"/>
          </ac:spMkLst>
        </pc:spChg>
        <pc:graphicFrameChg chg="del">
          <ac:chgData name="Marie Brodeur Gélinas" userId="8eb19d0835955e95" providerId="LiveId" clId="{60FB8BFB-58D3-436E-A8DE-CE1B81DF7EB5}" dt="2024-11-02T20:20:13.512" v="456" actId="478"/>
          <ac:graphicFrameMkLst>
            <pc:docMk/>
            <pc:sldMk cId="783914445" sldId="294"/>
            <ac:graphicFrameMk id="2" creationId="{D8FA1DB2-A4B6-4A63-9D5F-FD5071AA939A}"/>
          </ac:graphicFrameMkLst>
        </pc:graphicFrameChg>
        <pc:picChg chg="add mod">
          <ac:chgData name="Marie Brodeur Gélinas" userId="8eb19d0835955e95" providerId="LiveId" clId="{60FB8BFB-58D3-436E-A8DE-CE1B81DF7EB5}" dt="2024-11-03T14:15:54.599" v="1096" actId="1076"/>
          <ac:picMkLst>
            <pc:docMk/>
            <pc:sldMk cId="783914445" sldId="294"/>
            <ac:picMk id="5" creationId="{277D4664-8360-E016-8B56-5F39E356B682}"/>
          </ac:picMkLst>
        </pc:picChg>
      </pc:sldChg>
      <pc:sldChg chg="modSp mod">
        <pc:chgData name="Marie Brodeur Gélinas" userId="8eb19d0835955e95" providerId="LiveId" clId="{60FB8BFB-58D3-436E-A8DE-CE1B81DF7EB5}" dt="2024-11-02T21:22:00.133" v="671" actId="13926"/>
        <pc:sldMkLst>
          <pc:docMk/>
          <pc:sldMk cId="277827655" sldId="295"/>
        </pc:sldMkLst>
        <pc:spChg chg="mod">
          <ac:chgData name="Marie Brodeur Gélinas" userId="8eb19d0835955e95" providerId="LiveId" clId="{60FB8BFB-58D3-436E-A8DE-CE1B81DF7EB5}" dt="2024-11-02T21:21:53.906" v="670" actId="20577"/>
          <ac:spMkLst>
            <pc:docMk/>
            <pc:sldMk cId="277827655" sldId="295"/>
            <ac:spMk id="4" creationId="{55E27C7C-4B68-4BBC-BF36-8959D8493E4A}"/>
          </ac:spMkLst>
        </pc:spChg>
        <pc:graphicFrameChg chg="modGraphic">
          <ac:chgData name="Marie Brodeur Gélinas" userId="8eb19d0835955e95" providerId="LiveId" clId="{60FB8BFB-58D3-436E-A8DE-CE1B81DF7EB5}" dt="2024-11-02T21:22:00.133" v="671" actId="13926"/>
          <ac:graphicFrameMkLst>
            <pc:docMk/>
            <pc:sldMk cId="277827655" sldId="295"/>
            <ac:graphicFrameMk id="5" creationId="{709A0DA2-E530-420B-ACE1-7D645AE7D06B}"/>
          </ac:graphicFrameMkLst>
        </pc:graphicFrameChg>
      </pc:sldChg>
      <pc:sldChg chg="modSp mod">
        <pc:chgData name="Marie Brodeur Gélinas" userId="8eb19d0835955e95" providerId="LiveId" clId="{60FB8BFB-58D3-436E-A8DE-CE1B81DF7EB5}" dt="2024-11-03T14:24:42.422" v="1200" actId="20577"/>
        <pc:sldMkLst>
          <pc:docMk/>
          <pc:sldMk cId="3159288639" sldId="303"/>
        </pc:sldMkLst>
        <pc:spChg chg="mod">
          <ac:chgData name="Marie Brodeur Gélinas" userId="8eb19d0835955e95" providerId="LiveId" clId="{60FB8BFB-58D3-436E-A8DE-CE1B81DF7EB5}" dt="2024-11-03T14:24:42.422" v="1200" actId="20577"/>
          <ac:spMkLst>
            <pc:docMk/>
            <pc:sldMk cId="3159288639" sldId="303"/>
            <ac:spMk id="2" creationId="{66485278-3D07-466F-8351-667A2EBEABB8}"/>
          </ac:spMkLst>
        </pc:spChg>
      </pc:sldChg>
      <pc:sldChg chg="addSp delSp modSp mod ord">
        <pc:chgData name="Marie Brodeur Gélinas" userId="8eb19d0835955e95" providerId="LiveId" clId="{60FB8BFB-58D3-436E-A8DE-CE1B81DF7EB5}" dt="2024-11-03T13:55:57.663" v="882" actId="20577"/>
        <pc:sldMkLst>
          <pc:docMk/>
          <pc:sldMk cId="3124766000" sldId="304"/>
        </pc:sldMkLst>
        <pc:spChg chg="mod">
          <ac:chgData name="Marie Brodeur Gélinas" userId="8eb19d0835955e95" providerId="LiveId" clId="{60FB8BFB-58D3-436E-A8DE-CE1B81DF7EB5}" dt="2024-11-03T13:55:57.663" v="882" actId="20577"/>
          <ac:spMkLst>
            <pc:docMk/>
            <pc:sldMk cId="3124766000" sldId="304"/>
            <ac:spMk id="2" creationId="{CFACDA59-55A0-4EA5-B3E4-646D1D3B4CEB}"/>
          </ac:spMkLst>
        </pc:spChg>
        <pc:spChg chg="del">
          <ac:chgData name="Marie Brodeur Gélinas" userId="8eb19d0835955e95" providerId="LiveId" clId="{60FB8BFB-58D3-436E-A8DE-CE1B81DF7EB5}" dt="2024-11-02T21:43:52.204" v="849" actId="478"/>
          <ac:spMkLst>
            <pc:docMk/>
            <pc:sldMk cId="3124766000" sldId="304"/>
            <ac:spMk id="3" creationId="{D14ABC42-7E22-4F59-A0B6-AD98B5CAE0C5}"/>
          </ac:spMkLst>
        </pc:spChg>
        <pc:spChg chg="del mod">
          <ac:chgData name="Marie Brodeur Gélinas" userId="8eb19d0835955e95" providerId="LiveId" clId="{60FB8BFB-58D3-436E-A8DE-CE1B81DF7EB5}" dt="2024-11-02T21:44:05.359" v="853" actId="22"/>
          <ac:spMkLst>
            <pc:docMk/>
            <pc:sldMk cId="3124766000" sldId="304"/>
            <ac:spMk id="4" creationId="{1FE9CB6C-6FF8-4B8C-9B41-2DDD39B25DE3}"/>
          </ac:spMkLst>
        </pc:spChg>
        <pc:spChg chg="del">
          <ac:chgData name="Marie Brodeur Gélinas" userId="8eb19d0835955e95" providerId="LiveId" clId="{60FB8BFB-58D3-436E-A8DE-CE1B81DF7EB5}" dt="2024-11-02T21:44:24.632" v="856" actId="478"/>
          <ac:spMkLst>
            <pc:docMk/>
            <pc:sldMk cId="3124766000" sldId="304"/>
            <ac:spMk id="5" creationId="{2347FB98-C049-45C5-86B4-4CF44B247B2C}"/>
          </ac:spMkLst>
        </pc:spChg>
        <pc:spChg chg="del">
          <ac:chgData name="Marie Brodeur Gélinas" userId="8eb19d0835955e95" providerId="LiveId" clId="{60FB8BFB-58D3-436E-A8DE-CE1B81DF7EB5}" dt="2024-11-02T21:44:29.751" v="858" actId="478"/>
          <ac:spMkLst>
            <pc:docMk/>
            <pc:sldMk cId="3124766000" sldId="304"/>
            <ac:spMk id="6" creationId="{5A74CB9D-E60B-4C8A-B4E7-23BC1D9FA66E}"/>
          </ac:spMkLst>
        </pc:spChg>
        <pc:spChg chg="add del mod">
          <ac:chgData name="Marie Brodeur Gélinas" userId="8eb19d0835955e95" providerId="LiveId" clId="{60FB8BFB-58D3-436E-A8DE-CE1B81DF7EB5}" dt="2024-11-02T21:43:57.098" v="850" actId="478"/>
          <ac:spMkLst>
            <pc:docMk/>
            <pc:sldMk cId="3124766000" sldId="304"/>
            <ac:spMk id="8" creationId="{372F9015-78A9-0757-5232-257E01A283BA}"/>
          </ac:spMkLst>
        </pc:spChg>
        <pc:spChg chg="add del mod">
          <ac:chgData name="Marie Brodeur Gélinas" userId="8eb19d0835955e95" providerId="LiveId" clId="{60FB8BFB-58D3-436E-A8DE-CE1B81DF7EB5}" dt="2024-11-02T21:44:26.819" v="857" actId="478"/>
          <ac:spMkLst>
            <pc:docMk/>
            <pc:sldMk cId="3124766000" sldId="304"/>
            <ac:spMk id="12" creationId="{8B2EAC75-C154-D338-BB57-26E253F29BE5}"/>
          </ac:spMkLst>
        </pc:spChg>
        <pc:spChg chg="add del mod">
          <ac:chgData name="Marie Brodeur Gélinas" userId="8eb19d0835955e95" providerId="LiveId" clId="{60FB8BFB-58D3-436E-A8DE-CE1B81DF7EB5}" dt="2024-11-02T21:45:19.952" v="860" actId="22"/>
          <ac:spMkLst>
            <pc:docMk/>
            <pc:sldMk cId="3124766000" sldId="304"/>
            <ac:spMk id="14" creationId="{5D1D9D26-3927-3DCD-CFFC-F0334A8E43BE}"/>
          </ac:spMkLst>
        </pc:spChg>
        <pc:picChg chg="add mod ord">
          <ac:chgData name="Marie Brodeur Gélinas" userId="8eb19d0835955e95" providerId="LiveId" clId="{60FB8BFB-58D3-436E-A8DE-CE1B81DF7EB5}" dt="2024-11-02T21:45:36.366" v="863" actId="1076"/>
          <ac:picMkLst>
            <pc:docMk/>
            <pc:sldMk cId="3124766000" sldId="304"/>
            <ac:picMk id="10" creationId="{D23EF52E-B308-348E-32E8-9F928F4C1804}"/>
          </ac:picMkLst>
        </pc:picChg>
        <pc:picChg chg="add mod ord">
          <ac:chgData name="Marie Brodeur Gélinas" userId="8eb19d0835955e95" providerId="LiveId" clId="{60FB8BFB-58D3-436E-A8DE-CE1B81DF7EB5}" dt="2024-11-02T21:51:00.198" v="867" actId="1076"/>
          <ac:picMkLst>
            <pc:docMk/>
            <pc:sldMk cId="3124766000" sldId="304"/>
            <ac:picMk id="16" creationId="{DD476FD9-C6EA-B814-8E6B-D59721CBDFEB}"/>
          </ac:picMkLst>
        </pc:picChg>
      </pc:sldChg>
      <pc:sldChg chg="addSp delSp modSp mod ord">
        <pc:chgData name="Marie Brodeur Gélinas" userId="8eb19d0835955e95" providerId="LiveId" clId="{60FB8BFB-58D3-436E-A8DE-CE1B81DF7EB5}" dt="2024-11-02T21:34:54.092" v="735" actId="1076"/>
        <pc:sldMkLst>
          <pc:docMk/>
          <pc:sldMk cId="1403455250" sldId="305"/>
        </pc:sldMkLst>
        <pc:spChg chg="mod">
          <ac:chgData name="Marie Brodeur Gélinas" userId="8eb19d0835955e95" providerId="LiveId" clId="{60FB8BFB-58D3-436E-A8DE-CE1B81DF7EB5}" dt="2024-11-02T21:31:53.734" v="707" actId="20577"/>
          <ac:spMkLst>
            <pc:docMk/>
            <pc:sldMk cId="1403455250" sldId="305"/>
            <ac:spMk id="2" creationId="{CFACDA59-55A0-4EA5-B3E4-646D1D3B4CEB}"/>
          </ac:spMkLst>
        </pc:spChg>
        <pc:spChg chg="del mod">
          <ac:chgData name="Marie Brodeur Gélinas" userId="8eb19d0835955e95" providerId="LiveId" clId="{60FB8BFB-58D3-436E-A8DE-CE1B81DF7EB5}" dt="2024-11-02T21:32:24.084" v="714" actId="478"/>
          <ac:spMkLst>
            <pc:docMk/>
            <pc:sldMk cId="1403455250" sldId="305"/>
            <ac:spMk id="3" creationId="{D14ABC42-7E22-4F59-A0B6-AD98B5CAE0C5}"/>
          </ac:spMkLst>
        </pc:spChg>
        <pc:spChg chg="mod">
          <ac:chgData name="Marie Brodeur Gélinas" userId="8eb19d0835955e95" providerId="LiveId" clId="{60FB8BFB-58D3-436E-A8DE-CE1B81DF7EB5}" dt="2024-11-02T21:34:50.021" v="734" actId="1076"/>
          <ac:spMkLst>
            <pc:docMk/>
            <pc:sldMk cId="1403455250" sldId="305"/>
            <ac:spMk id="4" creationId="{1FE9CB6C-6FF8-4B8C-9B41-2DDD39B25DE3}"/>
          </ac:spMkLst>
        </pc:spChg>
        <pc:spChg chg="del">
          <ac:chgData name="Marie Brodeur Gélinas" userId="8eb19d0835955e95" providerId="LiveId" clId="{60FB8BFB-58D3-436E-A8DE-CE1B81DF7EB5}" dt="2024-11-02T21:32:36.648" v="716" actId="478"/>
          <ac:spMkLst>
            <pc:docMk/>
            <pc:sldMk cId="1403455250" sldId="305"/>
            <ac:spMk id="5" creationId="{2347FB98-C049-45C5-86B4-4CF44B247B2C}"/>
          </ac:spMkLst>
        </pc:spChg>
        <pc:spChg chg="mod">
          <ac:chgData name="Marie Brodeur Gélinas" userId="8eb19d0835955e95" providerId="LiveId" clId="{60FB8BFB-58D3-436E-A8DE-CE1B81DF7EB5}" dt="2024-11-02T21:34:54.092" v="735" actId="1076"/>
          <ac:spMkLst>
            <pc:docMk/>
            <pc:sldMk cId="1403455250" sldId="305"/>
            <ac:spMk id="6" creationId="{5A74CB9D-E60B-4C8A-B4E7-23BC1D9FA66E}"/>
          </ac:spMkLst>
        </pc:spChg>
        <pc:spChg chg="add del mod">
          <ac:chgData name="Marie Brodeur Gélinas" userId="8eb19d0835955e95" providerId="LiveId" clId="{60FB8BFB-58D3-436E-A8DE-CE1B81DF7EB5}" dt="2024-11-02T21:32:40.415" v="717" actId="478"/>
          <ac:spMkLst>
            <pc:docMk/>
            <pc:sldMk cId="1403455250" sldId="305"/>
            <ac:spMk id="8" creationId="{1B976E87-50AE-8F59-7933-73512D9E2410}"/>
          </ac:spMkLst>
        </pc:spChg>
        <pc:spChg chg="del">
          <ac:chgData name="Marie Brodeur Gélinas" userId="8eb19d0835955e95" providerId="LiveId" clId="{60FB8BFB-58D3-436E-A8DE-CE1B81DF7EB5}" dt="2024-11-02T21:33:53.534" v="728" actId="478"/>
          <ac:spMkLst>
            <pc:docMk/>
            <pc:sldMk cId="1403455250" sldId="305"/>
            <ac:spMk id="11" creationId="{CE6B5B72-43F9-4438-A504-FD3C083AB96D}"/>
          </ac:spMkLst>
        </pc:spChg>
        <pc:spChg chg="del mod">
          <ac:chgData name="Marie Brodeur Gélinas" userId="8eb19d0835955e95" providerId="LiveId" clId="{60FB8BFB-58D3-436E-A8DE-CE1B81DF7EB5}" dt="2024-11-02T21:34:39.214" v="732" actId="478"/>
          <ac:spMkLst>
            <pc:docMk/>
            <pc:sldMk cId="1403455250" sldId="305"/>
            <ac:spMk id="13" creationId="{DE486408-F529-4D60-A080-911A0851FE1B}"/>
          </ac:spMkLst>
        </pc:spChg>
      </pc:sldChg>
      <pc:sldChg chg="modSp mod">
        <pc:chgData name="Marie Brodeur Gélinas" userId="8eb19d0835955e95" providerId="LiveId" clId="{60FB8BFB-58D3-436E-A8DE-CE1B81DF7EB5}" dt="2024-11-02T19:58:15.081" v="123" actId="20577"/>
        <pc:sldMkLst>
          <pc:docMk/>
          <pc:sldMk cId="114769864" sldId="306"/>
        </pc:sldMkLst>
        <pc:spChg chg="mod">
          <ac:chgData name="Marie Brodeur Gélinas" userId="8eb19d0835955e95" providerId="LiveId" clId="{60FB8BFB-58D3-436E-A8DE-CE1B81DF7EB5}" dt="2024-11-02T19:58:15.081" v="123" actId="20577"/>
          <ac:spMkLst>
            <pc:docMk/>
            <pc:sldMk cId="114769864" sldId="306"/>
            <ac:spMk id="2" creationId="{C3A9968B-2619-4F71-AB00-4C493E120805}"/>
          </ac:spMkLst>
        </pc:spChg>
        <pc:spChg chg="mod">
          <ac:chgData name="Marie Brodeur Gélinas" userId="8eb19d0835955e95" providerId="LiveId" clId="{60FB8BFB-58D3-436E-A8DE-CE1B81DF7EB5}" dt="2024-11-02T19:56:25.945" v="122" actId="20577"/>
          <ac:spMkLst>
            <pc:docMk/>
            <pc:sldMk cId="114769864" sldId="306"/>
            <ac:spMk id="3" creationId="{A5F14073-9F68-4B7E-A576-26899D58C7A9}"/>
          </ac:spMkLst>
        </pc:spChg>
      </pc:sldChg>
      <pc:sldChg chg="addSp delSp modSp mod ord">
        <pc:chgData name="Marie Brodeur Gélinas" userId="8eb19d0835955e95" providerId="LiveId" clId="{60FB8BFB-58D3-436E-A8DE-CE1B81DF7EB5}" dt="2024-11-03T14:22:56.528" v="1151" actId="478"/>
        <pc:sldMkLst>
          <pc:docMk/>
          <pc:sldMk cId="1613598062" sldId="307"/>
        </pc:sldMkLst>
        <pc:spChg chg="mod">
          <ac:chgData name="Marie Brodeur Gélinas" userId="8eb19d0835955e95" providerId="LiveId" clId="{60FB8BFB-58D3-436E-A8DE-CE1B81DF7EB5}" dt="2024-11-03T14:22:50.030" v="1149" actId="20577"/>
          <ac:spMkLst>
            <pc:docMk/>
            <pc:sldMk cId="1613598062" sldId="307"/>
            <ac:spMk id="3" creationId="{1DDBBC93-70DF-4E4E-98E3-08124185AB18}"/>
          </ac:spMkLst>
        </pc:spChg>
        <pc:spChg chg="del">
          <ac:chgData name="Marie Brodeur Gélinas" userId="8eb19d0835955e95" providerId="LiveId" clId="{60FB8BFB-58D3-436E-A8DE-CE1B81DF7EB5}" dt="2024-11-03T14:22:54.080" v="1150" actId="478"/>
          <ac:spMkLst>
            <pc:docMk/>
            <pc:sldMk cId="1613598062" sldId="307"/>
            <ac:spMk id="4" creationId="{65DE74E9-AA78-46C1-845A-0B72FA8AF35E}"/>
          </ac:spMkLst>
        </pc:spChg>
        <pc:spChg chg="del">
          <ac:chgData name="Marie Brodeur Gélinas" userId="8eb19d0835955e95" providerId="LiveId" clId="{60FB8BFB-58D3-436E-A8DE-CE1B81DF7EB5}" dt="2024-11-03T14:19:19.726" v="1116" actId="478"/>
          <ac:spMkLst>
            <pc:docMk/>
            <pc:sldMk cId="1613598062" sldId="307"/>
            <ac:spMk id="7" creationId="{05C25F72-F9A7-42F9-9720-0801ED77D4D1}"/>
          </ac:spMkLst>
        </pc:spChg>
        <pc:spChg chg="mod">
          <ac:chgData name="Marie Brodeur Gélinas" userId="8eb19d0835955e95" providerId="LiveId" clId="{60FB8BFB-58D3-436E-A8DE-CE1B81DF7EB5}" dt="2024-11-03T14:19:33.728" v="1142" actId="20577"/>
          <ac:spMkLst>
            <pc:docMk/>
            <pc:sldMk cId="1613598062" sldId="307"/>
            <ac:spMk id="8" creationId="{AEEDFC2F-FF0A-4EC9-A0BB-0AA2B1E6BA4A}"/>
          </ac:spMkLst>
        </pc:spChg>
        <pc:spChg chg="add del mod">
          <ac:chgData name="Marie Brodeur Gélinas" userId="8eb19d0835955e95" providerId="LiveId" clId="{60FB8BFB-58D3-436E-A8DE-CE1B81DF7EB5}" dt="2024-11-03T14:22:56.528" v="1151" actId="478"/>
          <ac:spMkLst>
            <pc:docMk/>
            <pc:sldMk cId="1613598062" sldId="307"/>
            <ac:spMk id="10" creationId="{EB5A6A88-5F00-2119-CC77-316093ACC66D}"/>
          </ac:spMkLst>
        </pc:spChg>
        <pc:picChg chg="add mod">
          <ac:chgData name="Marie Brodeur Gélinas" userId="8eb19d0835955e95" providerId="LiveId" clId="{60FB8BFB-58D3-436E-A8DE-CE1B81DF7EB5}" dt="2024-11-03T14:19:15.912" v="1115" actId="1076"/>
          <ac:picMkLst>
            <pc:docMk/>
            <pc:sldMk cId="1613598062" sldId="307"/>
            <ac:picMk id="2" creationId="{613EC176-FD34-BF26-2A5F-E72DA6F2AB3A}"/>
          </ac:picMkLst>
        </pc:picChg>
      </pc:sldChg>
      <pc:sldChg chg="addSp delSp modSp mod ord">
        <pc:chgData name="Marie Brodeur Gélinas" userId="8eb19d0835955e95" providerId="LiveId" clId="{60FB8BFB-58D3-436E-A8DE-CE1B81DF7EB5}" dt="2024-11-02T20:06:25.980" v="309" actId="255"/>
        <pc:sldMkLst>
          <pc:docMk/>
          <pc:sldMk cId="365334912" sldId="308"/>
        </pc:sldMkLst>
        <pc:spChg chg="mod">
          <ac:chgData name="Marie Brodeur Gélinas" userId="8eb19d0835955e95" providerId="LiveId" clId="{60FB8BFB-58D3-436E-A8DE-CE1B81DF7EB5}" dt="2024-11-02T20:02:19.159" v="232" actId="20577"/>
          <ac:spMkLst>
            <pc:docMk/>
            <pc:sldMk cId="365334912" sldId="308"/>
            <ac:spMk id="3" creationId="{0115FF41-AFA4-4D25-AB42-AB034F4B4FEC}"/>
          </ac:spMkLst>
        </pc:spChg>
        <pc:spChg chg="mod">
          <ac:chgData name="Marie Brodeur Gélinas" userId="8eb19d0835955e95" providerId="LiveId" clId="{60FB8BFB-58D3-436E-A8DE-CE1B81DF7EB5}" dt="2024-11-02T20:02:53.367" v="270" actId="20577"/>
          <ac:spMkLst>
            <pc:docMk/>
            <pc:sldMk cId="365334912" sldId="308"/>
            <ac:spMk id="4" creationId="{B0881FA9-F3B0-4912-B0E1-352094195C30}"/>
          </ac:spMkLst>
        </pc:spChg>
        <pc:spChg chg="add del mod">
          <ac:chgData name="Marie Brodeur Gélinas" userId="8eb19d0835955e95" providerId="LiveId" clId="{60FB8BFB-58D3-436E-A8DE-CE1B81DF7EB5}" dt="2024-11-02T20:05:37.264" v="297" actId="931"/>
          <ac:spMkLst>
            <pc:docMk/>
            <pc:sldMk cId="365334912" sldId="308"/>
            <ac:spMk id="5" creationId="{47374DF5-B34E-0057-F01C-ADB136BB86FC}"/>
          </ac:spMkLst>
        </pc:spChg>
        <pc:spChg chg="del">
          <ac:chgData name="Marie Brodeur Gélinas" userId="8eb19d0835955e95" providerId="LiveId" clId="{60FB8BFB-58D3-436E-A8DE-CE1B81DF7EB5}" dt="2024-11-02T20:02:57.315" v="271" actId="478"/>
          <ac:spMkLst>
            <pc:docMk/>
            <pc:sldMk cId="365334912" sldId="308"/>
            <ac:spMk id="9" creationId="{D45C472E-4078-40A0-83A2-652E8356EDCB}"/>
          </ac:spMkLst>
        </pc:spChg>
        <pc:spChg chg="mod">
          <ac:chgData name="Marie Brodeur Gélinas" userId="8eb19d0835955e95" providerId="LiveId" clId="{60FB8BFB-58D3-436E-A8DE-CE1B81DF7EB5}" dt="2024-11-02T20:03:11.493" v="295" actId="20577"/>
          <ac:spMkLst>
            <pc:docMk/>
            <pc:sldMk cId="365334912" sldId="308"/>
            <ac:spMk id="10" creationId="{A8C7C3A0-5E78-49C8-B8D4-F3DF62B2BC93}"/>
          </ac:spMkLst>
        </pc:spChg>
        <pc:spChg chg="mod">
          <ac:chgData name="Marie Brodeur Gélinas" userId="8eb19d0835955e95" providerId="LiveId" clId="{60FB8BFB-58D3-436E-A8DE-CE1B81DF7EB5}" dt="2024-11-02T20:06:25.980" v="309" actId="255"/>
          <ac:spMkLst>
            <pc:docMk/>
            <pc:sldMk cId="365334912" sldId="308"/>
            <ac:spMk id="11" creationId="{56AE2454-CE9A-4A6B-AB5A-349E0D967654}"/>
          </ac:spMkLst>
        </pc:spChg>
        <pc:picChg chg="add mod">
          <ac:chgData name="Marie Brodeur Gélinas" userId="8eb19d0835955e95" providerId="LiveId" clId="{60FB8BFB-58D3-436E-A8DE-CE1B81DF7EB5}" dt="2024-11-02T20:05:38.186" v="299" actId="962"/>
          <ac:picMkLst>
            <pc:docMk/>
            <pc:sldMk cId="365334912" sldId="308"/>
            <ac:picMk id="7" creationId="{E31A0504-0D04-5D0B-3D0E-AF5C12763214}"/>
          </ac:picMkLst>
        </pc:picChg>
        <pc:picChg chg="del">
          <ac:chgData name="Marie Brodeur Gélinas" userId="8eb19d0835955e95" providerId="LiveId" clId="{60FB8BFB-58D3-436E-A8DE-CE1B81DF7EB5}" dt="2024-11-02T20:05:29.325" v="296" actId="478"/>
          <ac:picMkLst>
            <pc:docMk/>
            <pc:sldMk cId="365334912" sldId="308"/>
            <ac:picMk id="8" creationId="{B53D1AAB-32B2-4F04-828F-AB1C758AF004}"/>
          </ac:picMkLst>
        </pc:picChg>
      </pc:sldChg>
      <pc:sldChg chg="modSp mod ord">
        <pc:chgData name="Marie Brodeur Gélinas" userId="8eb19d0835955e95" providerId="LiveId" clId="{60FB8BFB-58D3-436E-A8DE-CE1B81DF7EB5}" dt="2024-11-02T20:00:39.902" v="187" actId="13926"/>
        <pc:sldMkLst>
          <pc:docMk/>
          <pc:sldMk cId="2227882511" sldId="309"/>
        </pc:sldMkLst>
        <pc:spChg chg="mod">
          <ac:chgData name="Marie Brodeur Gélinas" userId="8eb19d0835955e95" providerId="LiveId" clId="{60FB8BFB-58D3-436E-A8DE-CE1B81DF7EB5}" dt="2024-11-02T19:59:56.197" v="132" actId="27636"/>
          <ac:spMkLst>
            <pc:docMk/>
            <pc:sldMk cId="2227882511" sldId="309"/>
            <ac:spMk id="2" creationId="{C5F2FB0B-15EC-453B-BC9B-69AD35DDCEA3}"/>
          </ac:spMkLst>
        </pc:spChg>
        <pc:spChg chg="mod">
          <ac:chgData name="Marie Brodeur Gélinas" userId="8eb19d0835955e95" providerId="LiveId" clId="{60FB8BFB-58D3-436E-A8DE-CE1B81DF7EB5}" dt="2024-11-02T20:00:39.902" v="187" actId="13926"/>
          <ac:spMkLst>
            <pc:docMk/>
            <pc:sldMk cId="2227882511" sldId="309"/>
            <ac:spMk id="3" creationId="{05408798-0DB3-46BF-880E-7BB904D700F6}"/>
          </ac:spMkLst>
        </pc:spChg>
      </pc:sldChg>
      <pc:sldChg chg="addSp delSp modSp del mod ord">
        <pc:chgData name="Marie Brodeur Gélinas" userId="8eb19d0835955e95" providerId="LiveId" clId="{60FB8BFB-58D3-436E-A8DE-CE1B81DF7EB5}" dt="2024-11-03T14:23:20.063" v="1152" actId="2696"/>
        <pc:sldMkLst>
          <pc:docMk/>
          <pc:sldMk cId="3561473475" sldId="310"/>
        </pc:sldMkLst>
        <pc:spChg chg="del">
          <ac:chgData name="Marie Brodeur Gélinas" userId="8eb19d0835955e95" providerId="LiveId" clId="{60FB8BFB-58D3-436E-A8DE-CE1B81DF7EB5}" dt="2024-11-02T20:17:02.450" v="440" actId="478"/>
          <ac:spMkLst>
            <pc:docMk/>
            <pc:sldMk cId="3561473475" sldId="310"/>
            <ac:spMk id="2" creationId="{94FDFB95-2803-4882-8DE6-333A75D37240}"/>
          </ac:spMkLst>
        </pc:spChg>
        <pc:spChg chg="del">
          <ac:chgData name="Marie Brodeur Gélinas" userId="8eb19d0835955e95" providerId="LiveId" clId="{60FB8BFB-58D3-436E-A8DE-CE1B81DF7EB5}" dt="2024-11-02T20:17:05.230" v="441" actId="478"/>
          <ac:spMkLst>
            <pc:docMk/>
            <pc:sldMk cId="3561473475" sldId="310"/>
            <ac:spMk id="3" creationId="{8AFC25C2-2815-4A92-A043-0CEC83591A94}"/>
          </ac:spMkLst>
        </pc:spChg>
        <pc:spChg chg="add del mod">
          <ac:chgData name="Marie Brodeur Gélinas" userId="8eb19d0835955e95" providerId="LiveId" clId="{60FB8BFB-58D3-436E-A8DE-CE1B81DF7EB5}" dt="2024-11-02T20:10:16.216" v="322" actId="478"/>
          <ac:spMkLst>
            <pc:docMk/>
            <pc:sldMk cId="3561473475" sldId="310"/>
            <ac:spMk id="5" creationId="{C8563EDA-2DAF-F899-A368-10B3F80B0072}"/>
          </ac:spMkLst>
        </pc:spChg>
        <pc:spChg chg="add del mod">
          <ac:chgData name="Marie Brodeur Gélinas" userId="8eb19d0835955e95" providerId="LiveId" clId="{60FB8BFB-58D3-436E-A8DE-CE1B81DF7EB5}" dt="2024-11-02T20:10:14.740" v="319" actId="478"/>
          <ac:spMkLst>
            <pc:docMk/>
            <pc:sldMk cId="3561473475" sldId="310"/>
            <ac:spMk id="12" creationId="{041FC386-A3D3-34F5-35AF-00D1DE00D8EB}"/>
          </ac:spMkLst>
        </pc:spChg>
        <pc:spChg chg="add mod">
          <ac:chgData name="Marie Brodeur Gélinas" userId="8eb19d0835955e95" providerId="LiveId" clId="{60FB8BFB-58D3-436E-A8DE-CE1B81DF7EB5}" dt="2024-11-02T20:17:02.450" v="440" actId="478"/>
          <ac:spMkLst>
            <pc:docMk/>
            <pc:sldMk cId="3561473475" sldId="310"/>
            <ac:spMk id="14" creationId="{AAD2CBE2-CFFE-708C-BEC2-2AA694940785}"/>
          </ac:spMkLst>
        </pc:spChg>
        <pc:spChg chg="add mod">
          <ac:chgData name="Marie Brodeur Gélinas" userId="8eb19d0835955e95" providerId="LiveId" clId="{60FB8BFB-58D3-436E-A8DE-CE1B81DF7EB5}" dt="2024-11-02T20:17:05.230" v="441" actId="478"/>
          <ac:spMkLst>
            <pc:docMk/>
            <pc:sldMk cId="3561473475" sldId="310"/>
            <ac:spMk id="16" creationId="{9FE885A8-0928-6639-983A-A4B970E40127}"/>
          </ac:spMkLst>
        </pc:spChg>
        <pc:spChg chg="add del mod">
          <ac:chgData name="Marie Brodeur Gélinas" userId="8eb19d0835955e95" providerId="LiveId" clId="{60FB8BFB-58D3-436E-A8DE-CE1B81DF7EB5}" dt="2024-11-02T20:17:47.664" v="446" actId="22"/>
          <ac:spMkLst>
            <pc:docMk/>
            <pc:sldMk cId="3561473475" sldId="310"/>
            <ac:spMk id="18" creationId="{433CE4B2-B5B0-187A-A08E-7F1D7BC460BE}"/>
          </ac:spMkLst>
        </pc:spChg>
        <pc:spChg chg="add del mod">
          <ac:chgData name="Marie Brodeur Gélinas" userId="8eb19d0835955e95" providerId="LiveId" clId="{60FB8BFB-58D3-436E-A8DE-CE1B81DF7EB5}" dt="2024-11-02T20:19:40.758" v="455" actId="931"/>
          <ac:spMkLst>
            <pc:docMk/>
            <pc:sldMk cId="3561473475" sldId="310"/>
            <ac:spMk id="22" creationId="{1C0FCE21-64A2-A916-D808-71D33967D3E2}"/>
          </ac:spMkLst>
        </pc:spChg>
        <pc:picChg chg="add del mod">
          <ac:chgData name="Marie Brodeur Gélinas" userId="8eb19d0835955e95" providerId="LiveId" clId="{60FB8BFB-58D3-436E-A8DE-CE1B81DF7EB5}" dt="2024-11-02T20:10:15.541" v="321" actId="931"/>
          <ac:picMkLst>
            <pc:docMk/>
            <pc:sldMk cId="3561473475" sldId="310"/>
            <ac:picMk id="7" creationId="{092CB4AB-42EA-2AD2-EC07-7D4B93B00BEE}"/>
          </ac:picMkLst>
        </pc:picChg>
        <pc:picChg chg="add del mod">
          <ac:chgData name="Marie Brodeur Gélinas" userId="8eb19d0835955e95" providerId="LiveId" clId="{60FB8BFB-58D3-436E-A8DE-CE1B81DF7EB5}" dt="2024-11-02T20:17:39.644" v="445" actId="478"/>
          <ac:picMkLst>
            <pc:docMk/>
            <pc:sldMk cId="3561473475" sldId="310"/>
            <ac:picMk id="8" creationId="{8DD372BB-220C-48D2-B19A-562BE88C2109}"/>
          </ac:picMkLst>
        </pc:picChg>
        <pc:picChg chg="add del mod ord">
          <ac:chgData name="Marie Brodeur Gélinas" userId="8eb19d0835955e95" providerId="LiveId" clId="{60FB8BFB-58D3-436E-A8DE-CE1B81DF7EB5}" dt="2024-11-02T20:18:03.958" v="450" actId="478"/>
          <ac:picMkLst>
            <pc:docMk/>
            <pc:sldMk cId="3561473475" sldId="310"/>
            <ac:picMk id="20" creationId="{E127467C-9932-9BB7-325F-1E0D408DE300}"/>
          </ac:picMkLst>
        </pc:picChg>
        <pc:picChg chg="add mod">
          <ac:chgData name="Marie Brodeur Gélinas" userId="8eb19d0835955e95" providerId="LiveId" clId="{60FB8BFB-58D3-436E-A8DE-CE1B81DF7EB5}" dt="2024-11-02T20:19:40.758" v="455" actId="931"/>
          <ac:picMkLst>
            <pc:docMk/>
            <pc:sldMk cId="3561473475" sldId="310"/>
            <ac:picMk id="24" creationId="{BFC04621-548F-079C-6446-93068510A7CA}"/>
          </ac:picMkLst>
        </pc:picChg>
      </pc:sldChg>
      <pc:sldChg chg="addSp delSp modSp mod ord">
        <pc:chgData name="Marie Brodeur Gélinas" userId="8eb19d0835955e95" providerId="LiveId" clId="{60FB8BFB-58D3-436E-A8DE-CE1B81DF7EB5}" dt="2024-11-02T20:14:39.636" v="437" actId="20577"/>
        <pc:sldMkLst>
          <pc:docMk/>
          <pc:sldMk cId="3584772686" sldId="311"/>
        </pc:sldMkLst>
        <pc:spChg chg="mod">
          <ac:chgData name="Marie Brodeur Gélinas" userId="8eb19d0835955e95" providerId="LiveId" clId="{60FB8BFB-58D3-436E-A8DE-CE1B81DF7EB5}" dt="2024-11-02T20:14:27.031" v="413" actId="20577"/>
          <ac:spMkLst>
            <pc:docMk/>
            <pc:sldMk cId="3584772686" sldId="311"/>
            <ac:spMk id="2" creationId="{009FB28F-C9D7-439B-B863-44B4E851A0B0}"/>
          </ac:spMkLst>
        </pc:spChg>
        <pc:spChg chg="add del mod">
          <ac:chgData name="Marie Brodeur Gélinas" userId="8eb19d0835955e95" providerId="LiveId" clId="{60FB8BFB-58D3-436E-A8DE-CE1B81DF7EB5}" dt="2024-11-02T20:10:43.316" v="328" actId="931"/>
          <ac:spMkLst>
            <pc:docMk/>
            <pc:sldMk cId="3584772686" sldId="311"/>
            <ac:spMk id="4" creationId="{92468A3B-0442-E4C5-50A5-D48B22F1A041}"/>
          </ac:spMkLst>
        </pc:spChg>
        <pc:spChg chg="mod">
          <ac:chgData name="Marie Brodeur Gélinas" userId="8eb19d0835955e95" providerId="LiveId" clId="{60FB8BFB-58D3-436E-A8DE-CE1B81DF7EB5}" dt="2024-11-02T20:13:08.447" v="384" actId="1076"/>
          <ac:spMkLst>
            <pc:docMk/>
            <pc:sldMk cId="3584772686" sldId="311"/>
            <ac:spMk id="8" creationId="{50061247-EA4F-4DFA-AFCE-648487762CF7}"/>
          </ac:spMkLst>
        </pc:spChg>
        <pc:spChg chg="add del mod">
          <ac:chgData name="Marie Brodeur Gélinas" userId="8eb19d0835955e95" providerId="LiveId" clId="{60FB8BFB-58D3-436E-A8DE-CE1B81DF7EB5}" dt="2024-11-02T20:10:54.285" v="334" actId="478"/>
          <ac:spMkLst>
            <pc:docMk/>
            <pc:sldMk cId="3584772686" sldId="311"/>
            <ac:spMk id="9" creationId="{D948F8B9-C54B-AA5F-B825-E133DF48BD06}"/>
          </ac:spMkLst>
        </pc:spChg>
        <pc:spChg chg="add del mod">
          <ac:chgData name="Marie Brodeur Gélinas" userId="8eb19d0835955e95" providerId="LiveId" clId="{60FB8BFB-58D3-436E-A8DE-CE1B81DF7EB5}" dt="2024-11-02T20:10:56.813" v="335" actId="478"/>
          <ac:spMkLst>
            <pc:docMk/>
            <pc:sldMk cId="3584772686" sldId="311"/>
            <ac:spMk id="11" creationId="{F24AD606-D80D-4CE8-0D97-41772D4B492C}"/>
          </ac:spMkLst>
        </pc:spChg>
        <pc:spChg chg="add mod">
          <ac:chgData name="Marie Brodeur Gélinas" userId="8eb19d0835955e95" providerId="LiveId" clId="{60FB8BFB-58D3-436E-A8DE-CE1B81DF7EB5}" dt="2024-11-02T20:14:14.407" v="409" actId="20577"/>
          <ac:spMkLst>
            <pc:docMk/>
            <pc:sldMk cId="3584772686" sldId="311"/>
            <ac:spMk id="12" creationId="{8AE022FE-0DDB-E270-9B7D-661D8C457720}"/>
          </ac:spMkLst>
        </pc:spChg>
        <pc:spChg chg="mod">
          <ac:chgData name="Marie Brodeur Gélinas" userId="8eb19d0835955e95" providerId="LiveId" clId="{60FB8BFB-58D3-436E-A8DE-CE1B81DF7EB5}" dt="2024-11-02T20:14:39.636" v="437" actId="20577"/>
          <ac:spMkLst>
            <pc:docMk/>
            <pc:sldMk cId="3584772686" sldId="311"/>
            <ac:spMk id="23" creationId="{249ACE4E-0038-4BA2-8883-8C3F73B79C44}"/>
          </ac:spMkLst>
        </pc:spChg>
        <pc:picChg chg="add mod">
          <ac:chgData name="Marie Brodeur Gélinas" userId="8eb19d0835955e95" providerId="LiveId" clId="{60FB8BFB-58D3-436E-A8DE-CE1B81DF7EB5}" dt="2024-11-02T20:10:51.224" v="333" actId="1076"/>
          <ac:picMkLst>
            <pc:docMk/>
            <pc:sldMk cId="3584772686" sldId="311"/>
            <ac:picMk id="6" creationId="{D34BB0E7-6FEB-0DCE-78A1-71F539FFA3BD}"/>
          </ac:picMkLst>
        </pc:picChg>
        <pc:picChg chg="del">
          <ac:chgData name="Marie Brodeur Gélinas" userId="8eb19d0835955e95" providerId="LiveId" clId="{60FB8BFB-58D3-436E-A8DE-CE1B81DF7EB5}" dt="2024-11-02T20:10:46.265" v="331" actId="478"/>
          <ac:picMkLst>
            <pc:docMk/>
            <pc:sldMk cId="3584772686" sldId="311"/>
            <ac:picMk id="18" creationId="{B503D699-E643-4969-9463-5C6331D0C869}"/>
          </ac:picMkLst>
        </pc:picChg>
        <pc:picChg chg="del">
          <ac:chgData name="Marie Brodeur Gélinas" userId="8eb19d0835955e95" providerId="LiveId" clId="{60FB8BFB-58D3-436E-A8DE-CE1B81DF7EB5}" dt="2024-11-02T20:10:47.160" v="332" actId="478"/>
          <ac:picMkLst>
            <pc:docMk/>
            <pc:sldMk cId="3584772686" sldId="311"/>
            <ac:picMk id="20" creationId="{B8714555-7486-4DD7-A96C-52C276483584}"/>
          </ac:picMkLst>
        </pc:picChg>
        <pc:picChg chg="del">
          <ac:chgData name="Marie Brodeur Gélinas" userId="8eb19d0835955e95" providerId="LiveId" clId="{60FB8BFB-58D3-436E-A8DE-CE1B81DF7EB5}" dt="2024-11-02T20:10:37.917" v="327" actId="478"/>
          <ac:picMkLst>
            <pc:docMk/>
            <pc:sldMk cId="3584772686" sldId="311"/>
            <ac:picMk id="22" creationId="{D8AC51EB-1C22-4303-8354-FC97950C7DE6}"/>
          </ac:picMkLst>
        </pc:picChg>
      </pc:sldChg>
      <pc:sldChg chg="modSp mod">
        <pc:chgData name="Marie Brodeur Gélinas" userId="8eb19d0835955e95" providerId="LiveId" clId="{60FB8BFB-58D3-436E-A8DE-CE1B81DF7EB5}" dt="2024-11-03T14:26:44.964" v="1234" actId="255"/>
        <pc:sldMkLst>
          <pc:docMk/>
          <pc:sldMk cId="927313156" sldId="312"/>
        </pc:sldMkLst>
        <pc:spChg chg="mod">
          <ac:chgData name="Marie Brodeur Gélinas" userId="8eb19d0835955e95" providerId="LiveId" clId="{60FB8BFB-58D3-436E-A8DE-CE1B81DF7EB5}" dt="2024-11-03T14:26:44.964" v="1234" actId="255"/>
          <ac:spMkLst>
            <pc:docMk/>
            <pc:sldMk cId="927313156" sldId="312"/>
            <ac:spMk id="6" creationId="{FF777B66-94CB-491C-AC6B-BDAC98E21D57}"/>
          </ac:spMkLst>
        </pc:spChg>
        <pc:spChg chg="mod">
          <ac:chgData name="Marie Brodeur Gélinas" userId="8eb19d0835955e95" providerId="LiveId" clId="{60FB8BFB-58D3-436E-A8DE-CE1B81DF7EB5}" dt="2024-11-03T14:23:43.328" v="1154" actId="20577"/>
          <ac:spMkLst>
            <pc:docMk/>
            <pc:sldMk cId="927313156" sldId="312"/>
            <ac:spMk id="7" creationId="{42AF1107-8D35-4E35-93C7-D3640946F742}"/>
          </ac:spMkLst>
        </pc:spChg>
      </pc:sldChg>
      <pc:sldChg chg="addSp delSp modSp mod">
        <pc:chgData name="Marie Brodeur Gélinas" userId="8eb19d0835955e95" providerId="LiveId" clId="{60FB8BFB-58D3-436E-A8DE-CE1B81DF7EB5}" dt="2024-11-03T14:24:25.359" v="1170" actId="20577"/>
        <pc:sldMkLst>
          <pc:docMk/>
          <pc:sldMk cId="2270028676" sldId="313"/>
        </pc:sldMkLst>
        <pc:spChg chg="mod">
          <ac:chgData name="Marie Brodeur Gélinas" userId="8eb19d0835955e95" providerId="LiveId" clId="{60FB8BFB-58D3-436E-A8DE-CE1B81DF7EB5}" dt="2024-11-03T14:23:51.169" v="1159" actId="20577"/>
          <ac:spMkLst>
            <pc:docMk/>
            <pc:sldMk cId="2270028676" sldId="313"/>
            <ac:spMk id="2" creationId="{80F287FE-1EFA-4C15-BFDD-1EE3F2D37BF1}"/>
          </ac:spMkLst>
        </pc:spChg>
        <pc:spChg chg="del">
          <ac:chgData name="Marie Brodeur Gélinas" userId="8eb19d0835955e95" providerId="LiveId" clId="{60FB8BFB-58D3-436E-A8DE-CE1B81DF7EB5}" dt="2024-11-03T14:23:55.408" v="1160" actId="478"/>
          <ac:spMkLst>
            <pc:docMk/>
            <pc:sldMk cId="2270028676" sldId="313"/>
            <ac:spMk id="5" creationId="{63B7C214-9C4B-410D-816A-6B3C8059C7BA}"/>
          </ac:spMkLst>
        </pc:spChg>
        <pc:spChg chg="add del mod">
          <ac:chgData name="Marie Brodeur Gélinas" userId="8eb19d0835955e95" providerId="LiveId" clId="{60FB8BFB-58D3-436E-A8DE-CE1B81DF7EB5}" dt="2024-11-03T14:24:18.899" v="1168" actId="478"/>
          <ac:spMkLst>
            <pc:docMk/>
            <pc:sldMk cId="2270028676" sldId="313"/>
            <ac:spMk id="8" creationId="{D56B6B5F-37D7-F28D-60B7-A32F88123008}"/>
          </ac:spMkLst>
        </pc:spChg>
        <pc:graphicFrameChg chg="add del mod">
          <ac:chgData name="Marie Brodeur Gélinas" userId="8eb19d0835955e95" providerId="LiveId" clId="{60FB8BFB-58D3-436E-A8DE-CE1B81DF7EB5}" dt="2024-11-03T14:24:25.359" v="1170" actId="20577"/>
          <ac:graphicFrameMkLst>
            <pc:docMk/>
            <pc:sldMk cId="2270028676" sldId="313"/>
            <ac:graphicFrameMk id="7" creationId="{03C6056F-38E4-47B4-87B7-F1F7D129B648}"/>
          </ac:graphicFrameMkLst>
        </pc:graphicFrameChg>
      </pc:sldChg>
      <pc:sldChg chg="addSp delSp modSp add mod">
        <pc:chgData name="Marie Brodeur Gélinas" userId="8eb19d0835955e95" providerId="LiveId" clId="{60FB8BFB-58D3-436E-A8DE-CE1B81DF7EB5}" dt="2024-11-03T14:18:03.969" v="1102" actId="20577"/>
        <pc:sldMkLst>
          <pc:docMk/>
          <pc:sldMk cId="4263791025" sldId="314"/>
        </pc:sldMkLst>
        <pc:spChg chg="mod">
          <ac:chgData name="Marie Brodeur Gélinas" userId="8eb19d0835955e95" providerId="LiveId" clId="{60FB8BFB-58D3-436E-A8DE-CE1B81DF7EB5}" dt="2024-11-03T14:18:03.969" v="1102" actId="20577"/>
          <ac:spMkLst>
            <pc:docMk/>
            <pc:sldMk cId="4263791025" sldId="314"/>
            <ac:spMk id="4" creationId="{D185D15A-27C4-2F1B-AE42-E0FA72AD39D2}"/>
          </ac:spMkLst>
        </pc:spChg>
        <pc:picChg chg="add mod">
          <ac:chgData name="Marie Brodeur Gélinas" userId="8eb19d0835955e95" providerId="LiveId" clId="{60FB8BFB-58D3-436E-A8DE-CE1B81DF7EB5}" dt="2024-11-03T14:15:40.130" v="1094" actId="1076"/>
          <ac:picMkLst>
            <pc:docMk/>
            <pc:sldMk cId="4263791025" sldId="314"/>
            <ac:picMk id="3" creationId="{0480DC19-7113-B0E6-151B-A8D8F3D37988}"/>
          </ac:picMkLst>
        </pc:picChg>
        <pc:picChg chg="del">
          <ac:chgData name="Marie Brodeur Gélinas" userId="8eb19d0835955e95" providerId="LiveId" clId="{60FB8BFB-58D3-436E-A8DE-CE1B81DF7EB5}" dt="2024-11-02T20:22:38.423" v="513" actId="478"/>
          <ac:picMkLst>
            <pc:docMk/>
            <pc:sldMk cId="4263791025" sldId="314"/>
            <ac:picMk id="5" creationId="{86455522-C75C-E966-384D-DF4FE0D7238B}"/>
          </ac:picMkLst>
        </pc:picChg>
      </pc:sldChg>
      <pc:sldChg chg="addSp delSp modSp add mod ord">
        <pc:chgData name="Marie Brodeur Gélinas" userId="8eb19d0835955e95" providerId="LiveId" clId="{60FB8BFB-58D3-436E-A8DE-CE1B81DF7EB5}" dt="2024-11-03T13:55:36.756" v="871" actId="1076"/>
        <pc:sldMkLst>
          <pc:docMk/>
          <pc:sldMk cId="2339248243" sldId="315"/>
        </pc:sldMkLst>
        <pc:spChg chg="mod">
          <ac:chgData name="Marie Brodeur Gélinas" userId="8eb19d0835955e95" providerId="LiveId" clId="{60FB8BFB-58D3-436E-A8DE-CE1B81DF7EB5}" dt="2024-11-03T13:55:36.756" v="871" actId="1076"/>
          <ac:spMkLst>
            <pc:docMk/>
            <pc:sldMk cId="2339248243" sldId="315"/>
            <ac:spMk id="2" creationId="{2B7DCC76-78A6-22A7-21A7-9975C0924B1E}"/>
          </ac:spMkLst>
        </pc:spChg>
        <pc:spChg chg="del mod">
          <ac:chgData name="Marie Brodeur Gélinas" userId="8eb19d0835955e95" providerId="LiveId" clId="{60FB8BFB-58D3-436E-A8DE-CE1B81DF7EB5}" dt="2024-11-02T21:38:35.245" v="740" actId="478"/>
          <ac:spMkLst>
            <pc:docMk/>
            <pc:sldMk cId="2339248243" sldId="315"/>
            <ac:spMk id="3" creationId="{5D87B1AB-FBBB-06E9-C55F-EA80AC50BB3C}"/>
          </ac:spMkLst>
        </pc:spChg>
        <pc:spChg chg="add del mod">
          <ac:chgData name="Marie Brodeur Gélinas" userId="8eb19d0835955e95" providerId="LiveId" clId="{60FB8BFB-58D3-436E-A8DE-CE1B81DF7EB5}" dt="2024-11-02T21:38:39.071" v="741" actId="478"/>
          <ac:spMkLst>
            <pc:docMk/>
            <pc:sldMk cId="2339248243" sldId="315"/>
            <ac:spMk id="5" creationId="{D7AE67BE-6E10-266C-6857-91E2A0173735}"/>
          </ac:spMkLst>
        </pc:spChg>
      </pc:sldChg>
      <pc:sldChg chg="modSp add mod ord">
        <pc:chgData name="Marie Brodeur Gélinas" userId="8eb19d0835955e95" providerId="LiveId" clId="{60FB8BFB-58D3-436E-A8DE-CE1B81DF7EB5}" dt="2024-11-03T13:59:41.347" v="914"/>
        <pc:sldMkLst>
          <pc:docMk/>
          <pc:sldMk cId="1520206256" sldId="316"/>
        </pc:sldMkLst>
        <pc:spChg chg="mod">
          <ac:chgData name="Marie Brodeur Gélinas" userId="8eb19d0835955e95" providerId="LiveId" clId="{60FB8BFB-58D3-436E-A8DE-CE1B81DF7EB5}" dt="2024-11-03T13:59:33.506" v="912" actId="1076"/>
          <ac:spMkLst>
            <pc:docMk/>
            <pc:sldMk cId="1520206256" sldId="316"/>
            <ac:spMk id="2" creationId="{69B296F6-A4A1-5F87-1E67-E83254BE4C48}"/>
          </ac:spMkLst>
        </pc:spChg>
      </pc:sldChg>
      <pc:sldChg chg="addSp add del ord">
        <pc:chgData name="Marie Brodeur Gélinas" userId="8eb19d0835955e95" providerId="LiveId" clId="{60FB8BFB-58D3-436E-A8DE-CE1B81DF7EB5}" dt="2024-11-03T14:02:24.994" v="920" actId="2696"/>
        <pc:sldMkLst>
          <pc:docMk/>
          <pc:sldMk cId="2160479699" sldId="317"/>
        </pc:sldMkLst>
        <pc:picChg chg="add">
          <ac:chgData name="Marie Brodeur Gélinas" userId="8eb19d0835955e95" providerId="LiveId" clId="{60FB8BFB-58D3-436E-A8DE-CE1B81DF7EB5}" dt="2024-11-03T14:01:28.251" v="918"/>
          <ac:picMkLst>
            <pc:docMk/>
            <pc:sldMk cId="2160479699" sldId="317"/>
            <ac:picMk id="3" creationId="{237455FB-F6CF-711F-1278-391C7B9E0A41}"/>
          </ac:picMkLst>
        </pc:picChg>
      </pc:sldChg>
      <pc:sldChg chg="addSp delSp modSp add mod">
        <pc:chgData name="Marie Brodeur Gélinas" userId="8eb19d0835955e95" providerId="LiveId" clId="{60FB8BFB-58D3-436E-A8DE-CE1B81DF7EB5}" dt="2024-11-03T14:07:48.577" v="1039" actId="27636"/>
        <pc:sldMkLst>
          <pc:docMk/>
          <pc:sldMk cId="379640579" sldId="318"/>
        </pc:sldMkLst>
        <pc:spChg chg="mod">
          <ac:chgData name="Marie Brodeur Gélinas" userId="8eb19d0835955e95" providerId="LiveId" clId="{60FB8BFB-58D3-436E-A8DE-CE1B81DF7EB5}" dt="2024-11-03T14:07:48.577" v="1039" actId="27636"/>
          <ac:spMkLst>
            <pc:docMk/>
            <pc:sldMk cId="379640579" sldId="318"/>
            <ac:spMk id="2" creationId="{CFACDA59-55A0-4EA5-B3E4-646D1D3B4CEB}"/>
          </ac:spMkLst>
        </pc:spChg>
        <pc:spChg chg="del">
          <ac:chgData name="Marie Brodeur Gélinas" userId="8eb19d0835955e95" providerId="LiveId" clId="{60FB8BFB-58D3-436E-A8DE-CE1B81DF7EB5}" dt="2024-11-03T14:04:13.881" v="997" actId="478"/>
          <ac:spMkLst>
            <pc:docMk/>
            <pc:sldMk cId="379640579" sldId="318"/>
            <ac:spMk id="3" creationId="{D14ABC42-7E22-4F59-A0B6-AD98B5CAE0C5}"/>
          </ac:spMkLst>
        </pc:spChg>
        <pc:spChg chg="mod">
          <ac:chgData name="Marie Brodeur Gélinas" userId="8eb19d0835955e95" providerId="LiveId" clId="{60FB8BFB-58D3-436E-A8DE-CE1B81DF7EB5}" dt="2024-11-03T14:07:18.619" v="1032" actId="14100"/>
          <ac:spMkLst>
            <pc:docMk/>
            <pc:sldMk cId="379640579" sldId="318"/>
            <ac:spMk id="4" creationId="{1FE9CB6C-6FF8-4B8C-9B41-2DDD39B25DE3}"/>
          </ac:spMkLst>
        </pc:spChg>
        <pc:spChg chg="del">
          <ac:chgData name="Marie Brodeur Gélinas" userId="8eb19d0835955e95" providerId="LiveId" clId="{60FB8BFB-58D3-436E-A8DE-CE1B81DF7EB5}" dt="2024-11-03T14:04:19.307" v="999" actId="478"/>
          <ac:spMkLst>
            <pc:docMk/>
            <pc:sldMk cId="379640579" sldId="318"/>
            <ac:spMk id="5" creationId="{2347FB98-C049-45C5-86B4-4CF44B247B2C}"/>
          </ac:spMkLst>
        </pc:spChg>
        <pc:spChg chg="mod">
          <ac:chgData name="Marie Brodeur Gélinas" userId="8eb19d0835955e95" providerId="LiveId" clId="{60FB8BFB-58D3-436E-A8DE-CE1B81DF7EB5}" dt="2024-11-03T14:07:22.278" v="1033" actId="14100"/>
          <ac:spMkLst>
            <pc:docMk/>
            <pc:sldMk cId="379640579" sldId="318"/>
            <ac:spMk id="6" creationId="{5A74CB9D-E60B-4C8A-B4E7-23BC1D9FA66E}"/>
          </ac:spMkLst>
        </pc:spChg>
        <pc:spChg chg="add del mod">
          <ac:chgData name="Marie Brodeur Gélinas" userId="8eb19d0835955e95" providerId="LiveId" clId="{60FB8BFB-58D3-436E-A8DE-CE1B81DF7EB5}" dt="2024-11-03T14:04:16.972" v="998" actId="478"/>
          <ac:spMkLst>
            <pc:docMk/>
            <pc:sldMk cId="379640579" sldId="318"/>
            <ac:spMk id="8" creationId="{0907C920-0C25-5674-AFCC-5B5F60DBEA29}"/>
          </ac:spMkLst>
        </pc:spChg>
        <pc:spChg chg="add del mod">
          <ac:chgData name="Marie Brodeur Gélinas" userId="8eb19d0835955e95" providerId="LiveId" clId="{60FB8BFB-58D3-436E-A8DE-CE1B81DF7EB5}" dt="2024-11-03T14:04:22.663" v="1000" actId="478"/>
          <ac:spMkLst>
            <pc:docMk/>
            <pc:sldMk cId="379640579" sldId="318"/>
            <ac:spMk id="10" creationId="{C7DA3D0F-7DA7-5778-AB57-F80D48734702}"/>
          </ac:spMkLst>
        </pc:spChg>
        <pc:spChg chg="del">
          <ac:chgData name="Marie Brodeur Gélinas" userId="8eb19d0835955e95" providerId="LiveId" clId="{60FB8BFB-58D3-436E-A8DE-CE1B81DF7EB5}" dt="2024-11-03T14:04:25.900" v="1001" actId="478"/>
          <ac:spMkLst>
            <pc:docMk/>
            <pc:sldMk cId="379640579" sldId="318"/>
            <ac:spMk id="11" creationId="{CE6B5B72-43F9-4438-A504-FD3C083AB96D}"/>
          </ac:spMkLst>
        </pc:spChg>
        <pc:spChg chg="mod">
          <ac:chgData name="Marie Brodeur Gélinas" userId="8eb19d0835955e95" providerId="LiveId" clId="{60FB8BFB-58D3-436E-A8DE-CE1B81DF7EB5}" dt="2024-11-03T14:07:36.384" v="1037" actId="20577"/>
          <ac:spMkLst>
            <pc:docMk/>
            <pc:sldMk cId="379640579" sldId="318"/>
            <ac:spMk id="13" creationId="{DE486408-F529-4D60-A080-911A0851FE1B}"/>
          </ac:spMkLst>
        </pc:spChg>
        <pc:spChg chg="add del">
          <ac:chgData name="Marie Brodeur Gélinas" userId="8eb19d0835955e95" providerId="LiveId" clId="{60FB8BFB-58D3-436E-A8DE-CE1B81DF7EB5}" dt="2024-11-03T14:06:14.133" v="1016" actId="22"/>
          <ac:spMkLst>
            <pc:docMk/>
            <pc:sldMk cId="379640579" sldId="318"/>
            <ac:spMk id="14" creationId="{96C49935-F6E9-B8C8-B53A-8DCA3B4A92C2}"/>
          </ac:spMkLst>
        </pc:spChg>
      </pc:sldChg>
      <pc:sldChg chg="addSp delSp modSp add mod ord">
        <pc:chgData name="Marie Brodeur Gélinas" userId="8eb19d0835955e95" providerId="LiveId" clId="{60FB8BFB-58D3-436E-A8DE-CE1B81DF7EB5}" dt="2024-11-03T14:15:24.170" v="1092" actId="1076"/>
        <pc:sldMkLst>
          <pc:docMk/>
          <pc:sldMk cId="2032320337" sldId="319"/>
        </pc:sldMkLst>
        <pc:spChg chg="mod">
          <ac:chgData name="Marie Brodeur Gélinas" userId="8eb19d0835955e95" providerId="LiveId" clId="{60FB8BFB-58D3-436E-A8DE-CE1B81DF7EB5}" dt="2024-11-03T14:11:29.099" v="1059" actId="20577"/>
          <ac:spMkLst>
            <pc:docMk/>
            <pc:sldMk cId="2032320337" sldId="319"/>
            <ac:spMk id="4" creationId="{9FEDC44F-C382-B080-CAB3-78C2E888C73D}"/>
          </ac:spMkLst>
        </pc:spChg>
        <pc:picChg chg="add mod">
          <ac:chgData name="Marie Brodeur Gélinas" userId="8eb19d0835955e95" providerId="LiveId" clId="{60FB8BFB-58D3-436E-A8DE-CE1B81DF7EB5}" dt="2024-11-03T14:15:24.170" v="1092" actId="1076"/>
          <ac:picMkLst>
            <pc:docMk/>
            <pc:sldMk cId="2032320337" sldId="319"/>
            <ac:picMk id="3" creationId="{4AF13513-F088-D6B2-D8B3-72405B0C5C06}"/>
          </ac:picMkLst>
        </pc:picChg>
        <pc:picChg chg="del">
          <ac:chgData name="Marie Brodeur Gélinas" userId="8eb19d0835955e95" providerId="LiveId" clId="{60FB8BFB-58D3-436E-A8DE-CE1B81DF7EB5}" dt="2024-11-03T14:11:31.495" v="1060" actId="478"/>
          <ac:picMkLst>
            <pc:docMk/>
            <pc:sldMk cId="2032320337" sldId="319"/>
            <ac:picMk id="5" creationId="{D4980322-3815-02A8-D6B9-F038D0C76E77}"/>
          </ac:picMkLst>
        </pc:picChg>
      </pc:sldChg>
      <pc:sldChg chg="addSp delSp modSp add mod">
        <pc:chgData name="Marie Brodeur Gélinas" userId="8eb19d0835955e95" providerId="LiveId" clId="{60FB8BFB-58D3-436E-A8DE-CE1B81DF7EB5}" dt="2024-11-03T14:18:19.522" v="1113" actId="27636"/>
        <pc:sldMkLst>
          <pc:docMk/>
          <pc:sldMk cId="1004163560" sldId="320"/>
        </pc:sldMkLst>
        <pc:spChg chg="mod">
          <ac:chgData name="Marie Brodeur Gélinas" userId="8eb19d0835955e95" providerId="LiveId" clId="{60FB8BFB-58D3-436E-A8DE-CE1B81DF7EB5}" dt="2024-11-03T14:18:19.522" v="1113" actId="27636"/>
          <ac:spMkLst>
            <pc:docMk/>
            <pc:sldMk cId="1004163560" sldId="320"/>
            <ac:spMk id="4" creationId="{B397406D-9360-976D-D17F-B8D05C5A5920}"/>
          </ac:spMkLst>
        </pc:spChg>
        <pc:picChg chg="del">
          <ac:chgData name="Marie Brodeur Gélinas" userId="8eb19d0835955e95" providerId="LiveId" clId="{60FB8BFB-58D3-436E-A8DE-CE1B81DF7EB5}" dt="2024-11-03T14:14:04.928" v="1087" actId="478"/>
          <ac:picMkLst>
            <pc:docMk/>
            <pc:sldMk cId="1004163560" sldId="320"/>
            <ac:picMk id="3" creationId="{B19086B5-B667-5DC0-7148-11A3D0DD0AED}"/>
          </ac:picMkLst>
        </pc:picChg>
        <pc:picChg chg="add mod">
          <ac:chgData name="Marie Brodeur Gélinas" userId="8eb19d0835955e95" providerId="LiveId" clId="{60FB8BFB-58D3-436E-A8DE-CE1B81DF7EB5}" dt="2024-11-03T14:15:09.641" v="1090" actId="1076"/>
          <ac:picMkLst>
            <pc:docMk/>
            <pc:sldMk cId="1004163560" sldId="320"/>
            <ac:picMk id="5" creationId="{BEABA5A4-118E-DD79-197C-CD55061C8EF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23CA95F9-8BCF-40C1-B842-BCFFD43632F6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endParaRPr lang="fr-CA" noProof="0" dirty="0">
            <a:solidFill>
              <a:schemeClr val="bg1"/>
            </a:solidFill>
          </a:endParaRPr>
        </a:p>
      </dgm:t>
    </dgm:pt>
    <dgm:pt modelId="{FC4F4986-5DCD-4DC2-B7FD-2C5FABEF9979}" type="parTrans" cxnId="{E6EDE7CF-5B3F-4E2C-99EE-D5462F0EC9CE}">
      <dgm:prSet/>
      <dgm:spPr/>
      <dgm:t>
        <a:bodyPr rtlCol="0"/>
        <a:lstStyle/>
        <a:p>
          <a:pPr rtl="0"/>
          <a:endParaRPr lang="fr-CA" noProof="0" dirty="0"/>
        </a:p>
      </dgm:t>
    </dgm:pt>
    <dgm:pt modelId="{D868EA7F-D868-4231-86D5-66D9B2DF2F62}" type="sibTrans" cxnId="{E6EDE7CF-5B3F-4E2C-99EE-D5462F0EC9CE}">
      <dgm:prSet/>
      <dgm:spPr/>
      <dgm:t>
        <a:bodyPr rtlCol="0"/>
        <a:lstStyle/>
        <a:p>
          <a:pPr rtl="0"/>
          <a:endParaRPr lang="fr-CA" noProof="0" dirty="0"/>
        </a:p>
      </dgm:t>
    </dgm:pt>
    <dgm:pt modelId="{1E293C9C-50F7-4DF0-A45F-EF6AA41E15B2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endParaRPr lang="fr-CA" noProof="0" dirty="0">
            <a:solidFill>
              <a:schemeClr val="bg1"/>
            </a:solidFill>
          </a:endParaRPr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fr-CA" noProof="0" dirty="0"/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fr-CA" noProof="0" dirty="0"/>
        </a:p>
      </dgm:t>
    </dgm:pt>
    <dgm:pt modelId="{DA3F2F2F-B5A8-4CFD-ABCE-1BC48CD913AF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endParaRPr lang="fr-CA" noProof="0" dirty="0">
            <a:solidFill>
              <a:schemeClr val="bg1"/>
            </a:solidFill>
          </a:endParaRPr>
        </a:p>
      </dgm:t>
    </dgm:pt>
    <dgm:pt modelId="{D4AFA5E0-6624-49A6-B10B-4FFA7483C001}" type="parTrans" cxnId="{307321D6-32A9-4F29-A35B-8328C6417311}">
      <dgm:prSet/>
      <dgm:spPr/>
      <dgm:t>
        <a:bodyPr rtlCol="0"/>
        <a:lstStyle/>
        <a:p>
          <a:pPr rtl="0"/>
          <a:endParaRPr lang="fr-CA" noProof="0" dirty="0"/>
        </a:p>
      </dgm:t>
    </dgm:pt>
    <dgm:pt modelId="{038FE749-6004-418E-86C7-7C1B1D7930F4}" type="sibTrans" cxnId="{307321D6-32A9-4F29-A35B-8328C6417311}">
      <dgm:prSet/>
      <dgm:spPr/>
      <dgm:t>
        <a:bodyPr rtlCol="0"/>
        <a:lstStyle/>
        <a:p>
          <a:pPr rtl="0"/>
          <a:endParaRPr lang="fr-CA" noProof="0" dirty="0"/>
        </a:p>
      </dgm:t>
    </dgm:pt>
    <dgm:pt modelId="{B2F9B3BC-1849-4A4A-BBE4-752B9B492C76}">
      <dgm:prSet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endParaRPr lang="fr-CA" noProof="0" dirty="0">
            <a:solidFill>
              <a:schemeClr val="bg1"/>
            </a:solidFill>
          </a:endParaRPr>
        </a:p>
      </dgm:t>
    </dgm:pt>
    <dgm:pt modelId="{48FD486C-824F-4590-8CFC-BC1053E533DD}" type="parTrans" cxnId="{BB48F2B9-3F80-43D5-9223-76526A774C2D}">
      <dgm:prSet/>
      <dgm:spPr/>
      <dgm:t>
        <a:bodyPr rtlCol="0"/>
        <a:lstStyle/>
        <a:p>
          <a:pPr rtl="0"/>
          <a:endParaRPr lang="fr-CA" noProof="0" dirty="0"/>
        </a:p>
      </dgm:t>
    </dgm:pt>
    <dgm:pt modelId="{2946CE56-B018-4C0E-918D-0B36D170024F}" type="sibTrans" cxnId="{BB48F2B9-3F80-43D5-9223-76526A774C2D}">
      <dgm:prSet/>
      <dgm:spPr/>
      <dgm:t>
        <a:bodyPr rtlCol="0"/>
        <a:lstStyle/>
        <a:p>
          <a:pPr rtl="0"/>
          <a:endParaRPr lang="fr-CA" noProof="0" dirty="0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0326" custScaleY="146617"/>
      <dgm:spPr>
        <a:prstGeom prst="rect">
          <a:avLst/>
        </a:prstGeom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NeighborY="44680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0326" custScaleY="146617"/>
      <dgm:spPr>
        <a:prstGeom prst="rect">
          <a:avLst/>
        </a:prstGeom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NeighborY="44680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0326" custScaleY="146617"/>
      <dgm:spPr>
        <a:prstGeom prst="rect">
          <a:avLst/>
        </a:prstGeom>
        <a:ln>
          <a:noFill/>
        </a:ln>
      </dgm:spPr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NeighborY="44680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0326" custScaleY="146617"/>
      <dgm:spPr>
        <a:prstGeom prst="rect">
          <a:avLst/>
        </a:prstGeom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Y="44680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fr-CA" noProof="0" dirty="0"/>
            <a:t>Titre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fr-CA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fr-CA" noProof="0" dirty="0"/>
        </a:p>
      </dgm:t>
    </dgm:pt>
    <dgm:pt modelId="{349299C9-846E-4827-813A-349CCCE20782}">
      <dgm:prSet phldrT="[Text]"/>
      <dgm:spPr/>
      <dgm:t>
        <a:bodyPr rtlCol="0"/>
        <a:lstStyle/>
        <a:p>
          <a:pPr rtl="0"/>
          <a:r>
            <a:rPr lang="fr-CA" b="0" i="0" u="none" noProof="0" dirty="0"/>
            <a:t>Pour commencer une présentation, accédez à l’onglet Diaporama et sélectionnez À partir du début.</a:t>
          </a:r>
          <a:endParaRPr lang="fr-CA" noProof="0" dirty="0"/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fr-CA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fr-CA" noProof="0" dirty="0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fr-CA" noProof="0" dirty="0"/>
            <a:t>Titre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fr-CA" noProof="0" dirty="0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fr-CA" noProof="0" dirty="0"/>
        </a:p>
      </dgm:t>
    </dgm:pt>
    <dgm:pt modelId="{5D70EFF5-8B31-4A1F-AE44-51E4CF0013EB}">
      <dgm:prSet phldrT="[Text]"/>
      <dgm:spPr/>
      <dgm:t>
        <a:bodyPr rtlCol="0"/>
        <a:lstStyle/>
        <a:p>
          <a:pPr rtl="0"/>
          <a:r>
            <a:rPr lang="fr-CA" b="0" i="0" u="none" noProof="0" dirty="0"/>
            <a:t>Pour afficher le mode Présentateur, en mode Diaporama, sur la barre de contrôle en bas à gauche, sélectionnez les points de suspension, puis Mode Présentateur. </a:t>
          </a:r>
          <a:endParaRPr lang="fr-CA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fr-CA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fr-CA" noProof="0" dirty="0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fr-CA" noProof="0" dirty="0"/>
            <a:t>Titre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fr-CA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fr-CA" noProof="0" dirty="0"/>
        </a:p>
      </dgm:t>
    </dgm:pt>
    <dgm:pt modelId="{4A6BB192-9983-4F48-BBC5-6E384EED7EC5}">
      <dgm:prSet phldrT="[Text]"/>
      <dgm:spPr/>
      <dgm:t>
        <a:bodyPr rtlCol="0"/>
        <a:lstStyle/>
        <a:p>
          <a:pPr rtl="0"/>
          <a:r>
            <a:rPr lang="fr-CA" b="0" i="0" u="none" noProof="0" dirty="0"/>
            <a:t>Pendant votre présentation, les notes du présentateur sont visibles sur votre écran, mais ne sont pas visibles pour l’auditoire. </a:t>
          </a:r>
          <a:endParaRPr lang="fr-CA" noProof="0" dirty="0"/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fr-CA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fr-CA" noProof="0" dirty="0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fr-CA" noProof="0" dirty="0"/>
            <a:t>Titre</a:t>
          </a:r>
        </a:p>
      </dgm:t>
    </dgm:pt>
    <dgm:pt modelId="{775EBB35-E8CF-4A14-B0A8-45A53D65E711}" type="parTrans" cxnId="{7B8F902E-4BA3-41AA-9991-54805A6B93DE}">
      <dgm:prSet/>
      <dgm:spPr/>
      <dgm:t>
        <a:bodyPr rtlCol="0"/>
        <a:lstStyle/>
        <a:p>
          <a:pPr rtl="0"/>
          <a:endParaRPr lang="fr-CA" noProof="0" dirty="0"/>
        </a:p>
      </dgm:t>
    </dgm:pt>
    <dgm:pt modelId="{A75B061E-69EA-487C-8330-1430DA0F139D}" type="sibTrans" cxnId="{7B8F902E-4BA3-41AA-9991-54805A6B93DE}">
      <dgm:prSet/>
      <dgm:spPr/>
      <dgm:t>
        <a:bodyPr rtlCol="0"/>
        <a:lstStyle/>
        <a:p>
          <a:pPr rtl="0"/>
          <a:endParaRPr lang="fr-CA" noProof="0" dirty="0"/>
        </a:p>
      </dgm:t>
    </dgm:pt>
    <dgm:pt modelId="{F757DBC8-3670-4122-937A-47DB91C0F3FE}">
      <dgm:prSet phldrT="[Text]"/>
      <dgm:spPr/>
      <dgm:t>
        <a:bodyPr rtlCol="0"/>
        <a:lstStyle/>
        <a:p>
          <a:pPr rtl="0"/>
          <a:r>
            <a:rPr lang="fr-CA" b="0" i="0" u="none" noProof="0" dirty="0"/>
            <a:t>Le volet de notes est une zone qui apparaît en dessous de chaque diapositive. Appuyez dessus pour ajouter des notes. </a:t>
          </a:r>
          <a:endParaRPr lang="fr-CA" noProof="0" dirty="0"/>
        </a:p>
      </dgm:t>
    </dgm:pt>
    <dgm:pt modelId="{8F483F27-8D97-48E5-9210-1B448F1CE277}" type="parTrans" cxnId="{8A3D4B73-3658-4A4C-9DFE-F59E22A79482}">
      <dgm:prSet/>
      <dgm:spPr/>
      <dgm:t>
        <a:bodyPr rtlCol="0"/>
        <a:lstStyle/>
        <a:p>
          <a:pPr rtl="0"/>
          <a:endParaRPr lang="fr-CA" noProof="0" dirty="0"/>
        </a:p>
      </dgm:t>
    </dgm:pt>
    <dgm:pt modelId="{A46A41DD-2CA4-4800-8F85-546ABB24ED07}" type="sibTrans" cxnId="{8A3D4B73-3658-4A4C-9DFE-F59E22A79482}">
      <dgm:prSet/>
      <dgm:spPr/>
      <dgm:t>
        <a:bodyPr rtlCol="0"/>
        <a:lstStyle/>
        <a:p>
          <a:pPr rtl="0"/>
          <a:endParaRPr lang="fr-CA" noProof="0" dirty="0"/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fr-CA" noProof="0" dirty="0"/>
            <a:t>Titre</a:t>
          </a:r>
        </a:p>
      </dgm:t>
    </dgm:pt>
    <dgm:pt modelId="{2CF5AF8A-5687-489A-9838-EDDBB760D421}" type="parTrans" cxnId="{D35DB9DA-961B-46CD-BB14-44CD766D8CB7}">
      <dgm:prSet/>
      <dgm:spPr/>
      <dgm:t>
        <a:bodyPr rtlCol="0"/>
        <a:lstStyle/>
        <a:p>
          <a:pPr rtl="0"/>
          <a:endParaRPr lang="fr-CA" noProof="0" dirty="0"/>
        </a:p>
      </dgm:t>
    </dgm:pt>
    <dgm:pt modelId="{D5CAA101-B828-45D7-965B-F77CD6FBA109}" type="sibTrans" cxnId="{D35DB9DA-961B-46CD-BB14-44CD766D8CB7}">
      <dgm:prSet/>
      <dgm:spPr/>
      <dgm:t>
        <a:bodyPr rtlCol="0"/>
        <a:lstStyle/>
        <a:p>
          <a:pPr rtl="0"/>
          <a:endParaRPr lang="fr-CA" noProof="0" dirty="0"/>
        </a:p>
      </dgm:t>
    </dgm:pt>
    <dgm:pt modelId="{EE155DB2-6788-4019-961C-F8B89C275CE8}">
      <dgm:prSet phldrT="[Text]"/>
      <dgm:spPr/>
      <dgm:t>
        <a:bodyPr rtlCol="0"/>
        <a:lstStyle/>
        <a:p>
          <a:pPr rtl="0"/>
          <a:r>
            <a:rPr lang="fr-CA" b="0" i="0" u="none" noProof="0" dirty="0"/>
            <a:t>Si le volet de notes n’apparaît pas ou s’il est complètement réduit, cliquez sur Notes dans la barre des tâches au bas de la fenêtre PowerPoint. </a:t>
          </a:r>
          <a:endParaRPr lang="fr-CA" noProof="0" dirty="0"/>
        </a:p>
      </dgm:t>
    </dgm:pt>
    <dgm:pt modelId="{8395B9D5-FF39-4045-8569-9C13F11FB1E5}" type="parTrans" cxnId="{E3D274C7-DB39-45B8-B18F-742495FE5026}">
      <dgm:prSet/>
      <dgm:spPr/>
      <dgm:t>
        <a:bodyPr rtlCol="0"/>
        <a:lstStyle/>
        <a:p>
          <a:pPr rtl="0"/>
          <a:endParaRPr lang="fr-CA" noProof="0" dirty="0"/>
        </a:p>
      </dgm:t>
    </dgm:pt>
    <dgm:pt modelId="{F94C628D-62C1-4AF5-B102-2A2AA7FD22DE}" type="sibTrans" cxnId="{E3D274C7-DB39-45B8-B18F-742495FE5026}">
      <dgm:prSet/>
      <dgm:spPr/>
      <dgm:t>
        <a:bodyPr rtlCol="0"/>
        <a:lstStyle/>
        <a:p>
          <a:pPr rtl="0"/>
          <a:endParaRPr lang="fr-CA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94950" y="460948"/>
          <a:ext cx="2194559" cy="24688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2624" y="3081438"/>
          <a:ext cx="237921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endParaRPr lang="fr-CA" sz="1800" kern="1200" noProof="0" dirty="0">
            <a:solidFill>
              <a:schemeClr val="bg1"/>
            </a:solidFill>
          </a:endParaRPr>
        </a:p>
      </dsp:txBody>
      <dsp:txXfrm>
        <a:off x="2624" y="3081438"/>
        <a:ext cx="2379213" cy="487349"/>
      </dsp:txXfrm>
    </dsp:sp>
    <dsp:sp modelId="{7D166BBB-55AF-452C-B9A0-94A1EE55FF4F}">
      <dsp:nvSpPr>
        <dsp:cNvPr id="0" name=""/>
        <dsp:cNvSpPr/>
      </dsp:nvSpPr>
      <dsp:spPr>
        <a:xfrm>
          <a:off x="2624" y="3416310"/>
          <a:ext cx="237921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2890526" y="460948"/>
          <a:ext cx="2194559" cy="2468883"/>
        </a:xfrm>
        <a:prstGeom prst="rect">
          <a:avLst/>
        </a:prstGeom>
        <a:solidFill>
          <a:schemeClr val="accent2">
            <a:hueOff val="2054433"/>
            <a:satOff val="0"/>
            <a:lumOff val="6209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2798199" y="3081438"/>
          <a:ext cx="237921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endParaRPr lang="fr-CA" sz="1800" kern="1200" noProof="0" dirty="0">
            <a:solidFill>
              <a:schemeClr val="bg1"/>
            </a:solidFill>
          </a:endParaRPr>
        </a:p>
      </dsp:txBody>
      <dsp:txXfrm>
        <a:off x="2798199" y="3081438"/>
        <a:ext cx="2379213" cy="487349"/>
      </dsp:txXfrm>
    </dsp:sp>
    <dsp:sp modelId="{1223E777-77CB-4A9A-BF21-12B513842696}">
      <dsp:nvSpPr>
        <dsp:cNvPr id="0" name=""/>
        <dsp:cNvSpPr/>
      </dsp:nvSpPr>
      <dsp:spPr>
        <a:xfrm>
          <a:off x="2798199" y="3416310"/>
          <a:ext cx="237921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5686101" y="460948"/>
          <a:ext cx="2194559" cy="2468883"/>
        </a:xfrm>
        <a:prstGeom prst="rect">
          <a:avLst/>
        </a:prstGeom>
        <a:solidFill>
          <a:schemeClr val="accent2">
            <a:hueOff val="4108866"/>
            <a:satOff val="0"/>
            <a:lumOff val="12419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5593774" y="3081438"/>
          <a:ext cx="237921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endParaRPr lang="fr-CA" sz="1800" kern="1200" noProof="0" dirty="0">
            <a:solidFill>
              <a:schemeClr val="bg1"/>
            </a:solidFill>
          </a:endParaRPr>
        </a:p>
      </dsp:txBody>
      <dsp:txXfrm>
        <a:off x="5593774" y="3081438"/>
        <a:ext cx="2379213" cy="487349"/>
      </dsp:txXfrm>
    </dsp:sp>
    <dsp:sp modelId="{EE420F84-477D-4635-BEF8-66426E9A259D}">
      <dsp:nvSpPr>
        <dsp:cNvPr id="0" name=""/>
        <dsp:cNvSpPr/>
      </dsp:nvSpPr>
      <dsp:spPr>
        <a:xfrm>
          <a:off x="5593774" y="3416310"/>
          <a:ext cx="237921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8481676" y="460948"/>
          <a:ext cx="2194559" cy="2468883"/>
        </a:xfrm>
        <a:prstGeom prst="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8389349" y="3081438"/>
          <a:ext cx="2379213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endParaRPr lang="fr-CA" sz="1800" kern="1200" noProof="0" dirty="0">
            <a:solidFill>
              <a:schemeClr val="bg1"/>
            </a:solidFill>
          </a:endParaRPr>
        </a:p>
      </dsp:txBody>
      <dsp:txXfrm>
        <a:off x="8389349" y="3081438"/>
        <a:ext cx="2379213" cy="487349"/>
      </dsp:txXfrm>
    </dsp:sp>
    <dsp:sp modelId="{5A7600AF-A34B-4D03-B3D6-B3C760AE8E06}">
      <dsp:nvSpPr>
        <dsp:cNvPr id="0" name=""/>
        <dsp:cNvSpPr/>
      </dsp:nvSpPr>
      <dsp:spPr>
        <a:xfrm>
          <a:off x="8389349" y="3416310"/>
          <a:ext cx="2379213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09957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934" y="2872740"/>
          <a:ext cx="2062943" cy="662940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 dirty="0"/>
            <a:t>Titre</a:t>
          </a:r>
        </a:p>
      </dsp:txBody>
      <dsp:txXfrm>
        <a:off x="1934" y="2872740"/>
        <a:ext cx="1980076" cy="662940"/>
      </dsp:txXfrm>
    </dsp:sp>
    <dsp:sp modelId="{810D7AA7-A541-4507-BE7F-36CCF210089F}">
      <dsp:nvSpPr>
        <dsp:cNvPr id="0" name=""/>
        <dsp:cNvSpPr/>
      </dsp:nvSpPr>
      <dsp:spPr>
        <a:xfrm>
          <a:off x="166970" y="982941"/>
          <a:ext cx="1675110" cy="1790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u="none" kern="1200" noProof="0" dirty="0"/>
            <a:t>Pour commencer une présentation, accédez à l’onglet Diaporama et sélectionnez À partir du début.</a:t>
          </a:r>
          <a:endParaRPr lang="fr-CA" sz="1200" kern="1200" noProof="0" dirty="0"/>
        </a:p>
      </dsp:txBody>
      <dsp:txXfrm>
        <a:off x="166970" y="982941"/>
        <a:ext cx="1675110" cy="1790777"/>
      </dsp:txXfrm>
    </dsp:sp>
    <dsp:sp modelId="{E41E7729-FD3F-426D-804C-45BD60BD762D}">
      <dsp:nvSpPr>
        <dsp:cNvPr id="0" name=""/>
        <dsp:cNvSpPr/>
      </dsp:nvSpPr>
      <dsp:spPr>
        <a:xfrm rot="5400000">
          <a:off x="104983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96173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 dirty="0"/>
            <a:t>Titre</a:t>
          </a:r>
        </a:p>
      </dsp:txBody>
      <dsp:txXfrm>
        <a:off x="2127466" y="2872740"/>
        <a:ext cx="1731473" cy="662940"/>
      </dsp:txXfrm>
    </dsp:sp>
    <dsp:sp modelId="{5E07F9E4-149C-4A89-848F-4ABDD305F0C5}">
      <dsp:nvSpPr>
        <dsp:cNvPr id="0" name=""/>
        <dsp:cNvSpPr/>
      </dsp:nvSpPr>
      <dsp:spPr>
        <a:xfrm>
          <a:off x="212676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u="none" kern="1200" noProof="0" dirty="0"/>
            <a:t>Pour afficher le mode Présentateur, en mode Diaporama, sur la barre de contrôle en bas à gauche, sélectionnez les points de suspension, puis Mode Présentateur. </a:t>
          </a:r>
          <a:endParaRPr lang="fr-CA" sz="1200" kern="1200" noProof="0" dirty="0"/>
        </a:p>
      </dsp:txBody>
      <dsp:txXfrm>
        <a:off x="2126766" y="982941"/>
        <a:ext cx="1675110" cy="1414310"/>
      </dsp:txXfrm>
    </dsp:sp>
    <dsp:sp modelId="{473F2067-7126-4D56-A328-5A8CFD3D8D52}">
      <dsp:nvSpPr>
        <dsp:cNvPr id="0" name=""/>
        <dsp:cNvSpPr/>
      </dsp:nvSpPr>
      <dsp:spPr>
        <a:xfrm rot="5400000">
          <a:off x="3009635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921528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 dirty="0"/>
            <a:t>Titre</a:t>
          </a:r>
        </a:p>
      </dsp:txBody>
      <dsp:txXfrm>
        <a:off x="4087263" y="2872740"/>
        <a:ext cx="1731473" cy="662940"/>
      </dsp:txXfrm>
    </dsp:sp>
    <dsp:sp modelId="{FD7B29F2-0D66-4B4B-BC8A-82DA23575305}">
      <dsp:nvSpPr>
        <dsp:cNvPr id="0" name=""/>
        <dsp:cNvSpPr/>
      </dsp:nvSpPr>
      <dsp:spPr>
        <a:xfrm>
          <a:off x="4086563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u="none" kern="1200" noProof="0" dirty="0"/>
            <a:t>Pendant votre présentation, les notes du présentateur sont visibles sur votre écran, mais ne sont pas visibles pour l’auditoire. </a:t>
          </a:r>
          <a:endParaRPr lang="fr-CA" sz="1200" kern="1200" noProof="0" dirty="0"/>
        </a:p>
      </dsp:txBody>
      <dsp:txXfrm>
        <a:off x="4086563" y="982941"/>
        <a:ext cx="1675110" cy="1414310"/>
      </dsp:txXfrm>
    </dsp:sp>
    <dsp:sp modelId="{2377F551-4CF6-4656-B644-60A7FC1B0F64}">
      <dsp:nvSpPr>
        <dsp:cNvPr id="0" name=""/>
        <dsp:cNvSpPr/>
      </dsp:nvSpPr>
      <dsp:spPr>
        <a:xfrm rot="5400000">
          <a:off x="4969432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5881324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 dirty="0"/>
            <a:t>Titre</a:t>
          </a:r>
        </a:p>
      </dsp:txBody>
      <dsp:txXfrm>
        <a:off x="6047059" y="2872740"/>
        <a:ext cx="1731473" cy="662940"/>
      </dsp:txXfrm>
    </dsp:sp>
    <dsp:sp modelId="{1F1B09A6-DA7E-41D1-B8A6-E3B6E775E5C1}">
      <dsp:nvSpPr>
        <dsp:cNvPr id="0" name=""/>
        <dsp:cNvSpPr/>
      </dsp:nvSpPr>
      <dsp:spPr>
        <a:xfrm>
          <a:off x="604636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u="none" kern="1200" noProof="0" dirty="0"/>
            <a:t>Le volet de notes est une zone qui apparaît en dessous de chaque diapositive. Appuyez dessus pour ajouter des notes. </a:t>
          </a:r>
          <a:endParaRPr lang="fr-CA" sz="1200" kern="1200" noProof="0" dirty="0"/>
        </a:p>
      </dsp:txBody>
      <dsp:txXfrm>
        <a:off x="6046360" y="982941"/>
        <a:ext cx="1675110" cy="1414310"/>
      </dsp:txXfrm>
    </dsp:sp>
    <dsp:sp modelId="{E2C584B7-5B6E-4F6E-A7B8-E679FEF7BC4D}">
      <dsp:nvSpPr>
        <dsp:cNvPr id="0" name=""/>
        <dsp:cNvSpPr/>
      </dsp:nvSpPr>
      <dsp:spPr>
        <a:xfrm rot="5400000">
          <a:off x="692922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784112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noProof="0" dirty="0"/>
            <a:t>Titre</a:t>
          </a:r>
        </a:p>
      </dsp:txBody>
      <dsp:txXfrm>
        <a:off x="8006856" y="2872740"/>
        <a:ext cx="1731473" cy="662940"/>
      </dsp:txXfrm>
    </dsp:sp>
    <dsp:sp modelId="{B73D2BBA-574C-491E-A31C-8B6EA5CC871A}">
      <dsp:nvSpPr>
        <dsp:cNvPr id="0" name=""/>
        <dsp:cNvSpPr/>
      </dsp:nvSpPr>
      <dsp:spPr>
        <a:xfrm>
          <a:off x="800615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u="none" kern="1200" noProof="0" dirty="0"/>
            <a:t>Si le volet de notes n’apparaît pas ou s’il est complètement réduit, cliquez sur Notes dans la barre des tâches au bas de la fenêtre PowerPoint. </a:t>
          </a:r>
          <a:endParaRPr lang="fr-CA" sz="1200" kern="1200" noProof="0" dirty="0"/>
        </a:p>
      </dsp:txBody>
      <dsp:txXfrm>
        <a:off x="8006156" y="982941"/>
        <a:ext cx="1675110" cy="141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Liste des portraits de personnes"/>
  <dgm:desc val="Liste des portraits de personnes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Processus du chevron d'accent à la maison"/>
  <dgm:desc val="Permet de représenter une progression, une chronologie, des étapes séquentielles dans une tâche, un processus ou un flux de tâche ; ou de mettre en évidence un mouvement ou une direction. Le texte de niveau 1 apparaît à l’intérieur d’une forme de chevron, sauf la première forme qui apparaît dans une forme de maison, tandis que le texte de niveau 2 apparaît au-dessus des formes de rectangle invisible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77FF028-C631-4716-9F44-2AA802412D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0BC742-2544-4689-B900-523347010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5F97-9DDA-4ED8-964E-C76C2EF50286}" type="datetime1">
              <a:rPr lang="fr-CA" smtClean="0"/>
              <a:t>2024-11-02</a:t>
            </a:fld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B67714-52B9-4A93-9244-A86B6AEEB7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4B127E-8CF4-4B40-98EC-7A08E0A0F9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E88FD-655C-4827-90E9-F9C831546D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1148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D7CC-028C-49EC-BC4A-FC5A1DDF7399}" type="datetime1">
              <a:rPr lang="fr-CA" smtClean="0"/>
              <a:pPr/>
              <a:t>2024-11-02</a:t>
            </a:fld>
            <a:endParaRPr lang="fr-CA" dirty="0"/>
          </a:p>
        </p:txBody>
      </p:sp>
      <p:sp>
        <p:nvSpPr>
          <p:cNvPr id="4" name="Espace réservé de l’image de la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CA" noProof="0"/>
          </a:p>
        </p:txBody>
      </p:sp>
      <p:sp>
        <p:nvSpPr>
          <p:cNvPr id="5" name="Espace réservé des rétroaction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205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643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65283-3869-E026-586E-2FA1B192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80F02C-21BE-64C9-A7DF-963A183FF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FC1C4F-BDE5-9176-41BB-75C46DE9C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D266B8-0E2B-4FED-E9A4-97A403E16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711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997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6FDBE-2383-3D25-020A-6AD45E76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D566EE-C81B-4033-62B5-000F8B8BD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76B40F-8425-F6CC-A541-9FE941154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19C23E-C712-EDE7-FCF3-ADC527F96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593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3417-B52A-8734-7B17-2E29D1D7E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5653B3-2DCC-CE05-858F-8D3D1AA0B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D65C5B-03DE-411A-E89E-B8755564C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B7F2E8-482E-8FC5-E225-2BFAB0383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1351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2066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068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7273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81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136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667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972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10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997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A23A6-1C4F-4794-8B5E-1672549EC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E4A027-0154-0179-FA39-E099EAA95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056F8FD-0C3F-25F9-F0CA-8A03D7BA2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542C33-2118-FBB3-0911-D7EF38CA0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215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889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CE600-F1F7-E851-AAB0-8D5B50DF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77C3AE-4D7D-C87D-4656-7227F54B1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C832ED-4892-0971-A5D7-67164BDCD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B4A05D-6DC7-22E8-F861-647FA3BA6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269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Modifiez le style des sous-titres du masque.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CA" noProof="0"/>
              <a:t>Cliquez pour modifier le style du titre du masque.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 dirty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cxnSp>
        <p:nvCxnSpPr>
          <p:cNvPr id="10" name="Connecteur linéaire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4" name="Graphisme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CA" noProof="0"/>
              <a:t>Cliquez pour modifier le style du titre du masque.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" name="Espace réservé du contenu 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</p:txBody>
      </p:sp>
      <p:cxnSp>
        <p:nvCxnSpPr>
          <p:cNvPr id="10" name="Connecteur linéaire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4" name="Graphisme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17" name="Espace réservé du contenu 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fr-CA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Modifiez le style des sous-titres du masque.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CA" noProof="0" smtClean="0"/>
              <a:pPr/>
              <a:t>‹N°›</a:t>
            </a:fld>
            <a:endParaRPr lang="fr-CA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3" name="Espace réservé de l’image 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10" name="Espace réservé de l’image 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11" name="Espace réservé de l’image 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e l’image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32" name="Espace réservé de l’image 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31" name="Espace réservé de l’image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30" name="Espace réservé de l’image 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Cliquez pour modifier le style du titre du masque.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3/9/20XX</a:t>
            </a:r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CA" noProof="0" smtClean="0"/>
              <a:pPr/>
              <a:t>‹N°›</a:t>
            </a:fld>
            <a:endParaRPr lang="fr-CA" noProof="0"/>
          </a:p>
        </p:txBody>
      </p:sp>
      <p:sp>
        <p:nvSpPr>
          <p:cNvPr id="8" name="Graphisme 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0" name="Graphisme 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2" name="Graphisme 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cxnSp>
        <p:nvCxnSpPr>
          <p:cNvPr id="14" name="Connecteur droit 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 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CA" noProof="0"/>
              <a:t>Cliquez pour modifier les styles du texte du masque.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CA" noProof="0"/>
              <a:t>3/9/20XX</a:t>
            </a:r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5" name="Espace réservé a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noProof="0" smtClean="0"/>
              <a:t>‹N°›</a:t>
            </a:fld>
            <a:endParaRPr lang="fr-CA" noProof="0"/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CA" noProof="0"/>
              <a:t>3/9/20XX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noProof="0" smtClean="0"/>
              <a:t>‹N°›</a:t>
            </a:fld>
            <a:endParaRPr lang="fr-CA" noProof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5" name="Espace réservé à la date 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CA" noProof="0"/>
              <a:t>3/9/20XX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7" name="Espace réservé au numéro de diapositive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noProof="0" smtClean="0"/>
              <a:t>‹N°›</a:t>
            </a:fld>
            <a:endParaRPr lang="fr-CA" noProof="0"/>
          </a:p>
        </p:txBody>
      </p:sp>
      <p:cxnSp>
        <p:nvCxnSpPr>
          <p:cNvPr id="8" name="Connecteur droit 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5" name="Espace réservé à la date 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CA" noProof="0"/>
              <a:t>3/9/20XX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7" name="Espace réservé au numéro de diapositive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noProof="0" smtClean="0"/>
              <a:t>‹N°›</a:t>
            </a:fld>
            <a:endParaRPr lang="fr-CA" noProof="0"/>
          </a:p>
        </p:txBody>
      </p:sp>
      <p:cxnSp>
        <p:nvCxnSpPr>
          <p:cNvPr id="8" name="Connecteur droit 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Cliquez pour modifier le style du titre du masque.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Modifiez le style des sous-titres du masque.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sme 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21" name="Graphisme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23" name="Graphisme 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’image 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3/9/20XX</a:t>
            </a:r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CA" noProof="0" smtClean="0"/>
              <a:pPr/>
              <a:t>‹N°›</a:t>
            </a:fld>
            <a:endParaRPr lang="fr-CA" noProof="0"/>
          </a:p>
        </p:txBody>
      </p:sp>
      <p:cxnSp>
        <p:nvCxnSpPr>
          <p:cNvPr id="14" name="Connecteur droit 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 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CA" noProof="0"/>
              <a:t>Cliquez pour modifier les styles du texte du masque.</a:t>
            </a:r>
          </a:p>
        </p:txBody>
      </p:sp>
      <p:sp>
        <p:nvSpPr>
          <p:cNvPr id="11" name="Graphisme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3" name="Graphisme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’image 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fr-CA" noProof="0"/>
              <a:t>Cliquez pour modifier le style du titre du masque.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CA" noProof="0"/>
              <a:t>3/9/20XX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CA" noProof="0" smtClean="0"/>
              <a:pPr/>
              <a:t>‹N°›</a:t>
            </a:fld>
            <a:endParaRPr lang="fr-CA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sme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9" name="Graphisme 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Cliquez pour modifier le style du titre du masque.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Cliquez pour modifier le style des sous-titres principaux</a:t>
            </a:r>
          </a:p>
        </p:txBody>
      </p:sp>
      <p:sp>
        <p:nvSpPr>
          <p:cNvPr id="4" name="Graphisme 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5" name="Graphisme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6" name="Graphisme 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7" name="Graphisme 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1" name="Graphisme 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3" name="Graphisme 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noProof="0" smtClean="0"/>
              <a:t>‹N°›</a:t>
            </a:fld>
            <a:endParaRPr lang="fr-CA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fr-CA" noProof="0"/>
              <a:t>Cliquez pour modifier le style du titre principal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Modifiez le style des sous-titres principaux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CA" noProof="0" smtClean="0"/>
              <a:pPr/>
              <a:t>‹N°›</a:t>
            </a:fld>
            <a:endParaRPr lang="fr-CA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3" name="Espace réservé de l’image 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3/9/20XX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CA" noProof="0" smtClean="0"/>
              <a:pPr/>
              <a:t>‹N°›</a:t>
            </a:fld>
            <a:endParaRPr lang="fr-CA" noProof="0"/>
          </a:p>
        </p:txBody>
      </p:sp>
      <p:sp>
        <p:nvSpPr>
          <p:cNvPr id="9" name="Graphisme 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1" name="Graphisme 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CA" noProof="0"/>
              <a:t>Cliquez pour modifier le style du titre du masque.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CA" noProof="0" dirty="0"/>
              <a:t>Modifiez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cxnSp>
        <p:nvCxnSpPr>
          <p:cNvPr id="8" name="Connecteur droit 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sme 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2" name="Graphisme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  <p:sp>
        <p:nvSpPr>
          <p:cNvPr id="14" name="Graphisme 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 noProof="0"/>
              <a:t>Cliquez pour modifier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CA" noProof="0"/>
              <a:t>3/9/20XX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CA" noProof="0"/>
              <a:t>Titre de la présentation</a:t>
            </a:r>
          </a:p>
        </p:txBody>
      </p:sp>
      <p:sp>
        <p:nvSpPr>
          <p:cNvPr id="6" name="Espace réservé au numéro de diapositive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CA" sz="5400" spc="400" dirty="0">
                <a:solidFill>
                  <a:schemeClr val="bg1"/>
                </a:solidFill>
              </a:rPr>
              <a:t>Est-ce que </a:t>
            </a:r>
            <a:br>
              <a:rPr lang="fr-CA" sz="5400" spc="400" dirty="0">
                <a:solidFill>
                  <a:schemeClr val="bg1"/>
                </a:solidFill>
              </a:rPr>
            </a:br>
            <a:r>
              <a:rPr lang="fr-CA" sz="5400" spc="400" dirty="0">
                <a:solidFill>
                  <a:schemeClr val="bg1"/>
                </a:solidFill>
              </a:rPr>
              <a:t>tu « mèmes »?</a:t>
            </a:r>
            <a:endParaRPr lang="fr-CA" dirty="0"/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fr-CA" sz="2000" dirty="0">
                <a:solidFill>
                  <a:schemeClr val="bg1"/>
                </a:solidFill>
              </a:rPr>
              <a:t>Culture et citoyenneté québécoise</a:t>
            </a:r>
          </a:p>
          <a:p>
            <a:pPr rtl="0"/>
            <a:r>
              <a:rPr lang="fr-CA" dirty="0"/>
              <a:t>5</a:t>
            </a:r>
            <a:r>
              <a:rPr lang="fr-CA" baseline="30000" dirty="0"/>
              <a:t>e</a:t>
            </a:r>
            <a:r>
              <a:rPr lang="fr-CA" dirty="0"/>
              <a:t> secondaire</a:t>
            </a:r>
          </a:p>
          <a:p>
            <a:pPr rtl="0"/>
            <a:endParaRPr lang="fr-CA" sz="2000" dirty="0">
              <a:solidFill>
                <a:schemeClr val="bg1"/>
              </a:solidFill>
            </a:endParaRPr>
          </a:p>
          <a:p>
            <a:pPr rtl="0"/>
            <a:r>
              <a:rPr lang="fr-CA" dirty="0"/>
              <a:t>Collectif Ensemble pour l’éducation citoyenne</a:t>
            </a:r>
            <a:endParaRPr lang="fr-CA" sz="2000" dirty="0">
              <a:solidFill>
                <a:schemeClr val="bg1"/>
              </a:solidFill>
            </a:endParaRPr>
          </a:p>
          <a:p>
            <a:pPr rt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sz="5400" dirty="0"/>
              <a:t>Résultats de l’étude PAJ 2011-2014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23EF52E-B308-348E-32E8-9F928F4C1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4588" y="1517400"/>
            <a:ext cx="7302650" cy="3823200"/>
          </a:xfr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DD476FD9-C6EA-B814-8E6B-D59721CBDF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129567" y="2091600"/>
            <a:ext cx="5203493" cy="4766400"/>
          </a:xfrm>
        </p:spPr>
      </p:pic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A7C71-6AAD-BC80-0FB9-F8F15CEB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296F6-A4A1-5F87-1E67-E83254BE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4520"/>
            <a:ext cx="9144000" cy="3108960"/>
          </a:xfrm>
        </p:spPr>
        <p:txBody>
          <a:bodyPr rtlCol="0">
            <a:normAutofit fontScale="90000"/>
          </a:bodyPr>
          <a:lstStyle/>
          <a:p>
            <a:pPr rtl="0"/>
            <a:br>
              <a:rPr lang="fr-CA" sz="4000" dirty="0"/>
            </a:br>
            <a:r>
              <a:rPr lang="fr-CA" sz="4400" i="1" cap="none" dirty="0"/>
              <a:t>Pensez-vous que cette étude de 2011-2014 est toujours représentative des élèves québécois d’aujourd’hui? </a:t>
            </a:r>
            <a:br>
              <a:rPr lang="fr-CA" sz="4400" i="1" cap="none" dirty="0"/>
            </a:br>
            <a:br>
              <a:rPr lang="fr-CA" sz="4400" i="1" cap="none" dirty="0"/>
            </a:br>
            <a:r>
              <a:rPr lang="fr-CA" sz="4400" i="1" cap="none" dirty="0"/>
              <a:t>Pourquoi, selon vous? </a:t>
            </a:r>
          </a:p>
        </p:txBody>
      </p:sp>
    </p:spTree>
    <p:extLst>
      <p:ext uri="{BB962C8B-B14F-4D97-AF65-F5344CB8AC3E}">
        <p14:creationId xmlns:p14="http://schemas.microsoft.com/office/powerpoint/2010/main" val="152020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 sz="4000" dirty="0"/>
              <a:t>Questions sur l’analyse et la comparaison </a:t>
            </a:r>
          </a:p>
        </p:txBody>
      </p:sp>
      <p:sp>
        <p:nvSpPr>
          <p:cNvPr id="4" name="Espace réservé au contenu 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4797" y="1856682"/>
            <a:ext cx="2974570" cy="3684588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CA" sz="2400" i="1" dirty="0"/>
              <a:t>Y a-t-il des liens à faire entre les mots choisis pour une relation amoureuse et ceux qui définissent des relations interpersonnelles (donc non amoureuses) souhaitées?</a:t>
            </a:r>
          </a:p>
        </p:txBody>
      </p:sp>
      <p:sp>
        <p:nvSpPr>
          <p:cNvPr id="6" name="Espace réservé du contenu 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0833" y="1856682"/>
            <a:ext cx="2974570" cy="3684588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CA" sz="2400" i="1" dirty="0"/>
              <a:t>Quels sont, selon vous, les facteurs personnels/sociaux qui peuvent influencer les choix des mots (âge, orientation sexuelle, expériences personnelles vécues, valeurs familiales, etc.)? </a:t>
            </a:r>
          </a:p>
        </p:txBody>
      </p:sp>
      <p:sp>
        <p:nvSpPr>
          <p:cNvPr id="13" name="Espace réservé du contenu 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8526869" y="1856682"/>
            <a:ext cx="2974570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fr-CA" sz="2400" i="1" dirty="0"/>
              <a:t>Quelles sont les limites ou les biais possibles relatifs à la cueillette des données et à l’interprétation des résultats de cette étude et du travail comparatif que vous venez de faire?</a:t>
            </a:r>
          </a:p>
        </p:txBody>
      </p:sp>
    </p:spTree>
    <p:extLst>
      <p:ext uri="{BB962C8B-B14F-4D97-AF65-F5344CB8AC3E}">
        <p14:creationId xmlns:p14="http://schemas.microsoft.com/office/powerpoint/2010/main" val="37964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9228-5B8B-60E4-5716-242C322E9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FEDC44F-C382-B080-CAB3-78C2E888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dirty="0"/>
              <a:t>3</a:t>
            </a:r>
            <a:r>
              <a:rPr lang="fr-CA" sz="5400" dirty="0"/>
              <a:t>) Question d’écriture en équipe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A306180-4D09-C189-03D3-FDBF539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fr-CA" b="1" cap="all" spc="100" smtClean="0">
                <a:solidFill>
                  <a:schemeClr val="accent2"/>
                </a:solidFill>
              </a:rPr>
              <a:t>13</a:t>
            </a:fld>
            <a:endParaRPr lang="fr-CA" b="1" cap="all" spc="100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F13513-F088-D6B2-D8B3-72405B0C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97" y="2036350"/>
            <a:ext cx="666100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2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69DCD-738D-6CC1-2175-00E3BD07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397406D-9360-976D-D17F-B8D05C5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sz="5400" dirty="0"/>
              <a:t>4) Activité numérique en équipe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ABDAFE9-C75A-56E3-5C1A-75BEA167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fr-CA" b="1" cap="all" spc="100" smtClean="0">
                <a:solidFill>
                  <a:schemeClr val="accent2"/>
                </a:solidFill>
              </a:rPr>
              <a:t>14</a:t>
            </a:fld>
            <a:endParaRPr lang="fr-CA" b="1" cap="all" spc="100" dirty="0">
              <a:solidFill>
                <a:schemeClr val="accent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ABA5A4-118E-DD79-197C-CD55061C8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167" y="1989000"/>
            <a:ext cx="994758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6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dirty="0"/>
              <a:t>Merci!</a:t>
            </a:r>
          </a:p>
        </p:txBody>
      </p:sp>
      <p:pic>
        <p:nvPicPr>
          <p:cNvPr id="6" name="Espace réservé de l’image 5" descr="coucher de soleil sur des montagnes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8" name="Espace réservé du pied de page 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dirty="0"/>
              <a:t>Est=ce que tu « mèmes »?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smtClean="0"/>
              <a:pPr rtl="0"/>
              <a:t>15</a:t>
            </a:fld>
            <a:endParaRPr lang="fr-C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3EC176-FD34-BF26-2A5F-E72DA6F2A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83" y="2172629"/>
            <a:ext cx="4267570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dirty="0"/>
              <a:t>Mèmes</a:t>
            </a:r>
          </a:p>
        </p:txBody>
      </p:sp>
      <p:graphicFrame>
        <p:nvGraphicFramePr>
          <p:cNvPr id="7" name="Espace réservé du contenu 2" descr="Équipe graphique SmartArt">
            <a:extLst>
              <a:ext uri="{FF2B5EF4-FFF2-40B4-BE49-F238E27FC236}">
                <a16:creationId xmlns:a16="http://schemas.microsoft.com/office/drawing/2014/main" id="{03C6056F-38E4-47B4-87B7-F1F7D129B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06986"/>
              </p:ext>
            </p:extLst>
          </p:nvPr>
        </p:nvGraphicFramePr>
        <p:xfrm>
          <a:off x="576263" y="1825625"/>
          <a:ext cx="107711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8D5D16-EDC5-46DE-A0B9-0765F4F5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CA" dirty="0"/>
              <a:t>3/9/20XX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smtClean="0"/>
              <a:pPr rtl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 dirty="0"/>
              <a:t>Diapo supplémentaire si besoin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fr-CA" b="1" cap="all" spc="100" smtClean="0">
                <a:solidFill>
                  <a:schemeClr val="accent2"/>
                </a:solidFill>
              </a:rPr>
              <a:pPr rtl="0">
                <a:spcAft>
                  <a:spcPts val="600"/>
                </a:spcAft>
              </a:pPr>
              <a:t>17</a:t>
            </a:fld>
            <a:endParaRPr lang="fr-CA" b="1" cap="all" spc="100" dirty="0">
              <a:solidFill>
                <a:schemeClr val="accent2"/>
              </a:solidFill>
            </a:endParaRPr>
          </a:p>
        </p:txBody>
      </p:sp>
      <p:graphicFrame>
        <p:nvGraphicFramePr>
          <p:cNvPr id="14" name="Espace réservé du contenu 6" descr="chronologie Graphique SmartArt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823193"/>
              </p:ext>
            </p:extLst>
          </p:nvPr>
        </p:nvGraphicFramePr>
        <p:xfrm>
          <a:off x="1447800" y="1325880"/>
          <a:ext cx="990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CA"/>
              <a:t>3/9/20XX</a:t>
            </a:r>
          </a:p>
        </p:txBody>
      </p:sp>
      <p:sp>
        <p:nvSpPr>
          <p:cNvPr id="24" name="Espace réservé du numéro de diapositive 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smtClean="0"/>
              <a:pPr rtl="0"/>
              <a:t>18</a:t>
            </a:fld>
            <a:endParaRPr lang="fr-CA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/>
              <a:t>Titre de la présentation</a:t>
            </a:r>
          </a:p>
        </p:txBody>
      </p:sp>
      <p:pic>
        <p:nvPicPr>
          <p:cNvPr id="9" name="Espace réservé de l’image 8" descr="coucher de soleil sur des montagnes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Espace réservé de l’image 10" descr="coucher de soleil sur des montagnes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 sz="3600" dirty="0"/>
              <a:t>Diapo supplémentaire si besoin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pic>
        <p:nvPicPr>
          <p:cNvPr id="15" name="Espace réservé de l’image 14" descr="lumière d’avant le crépuscule sur des montagnes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Espace réservé de l’image 12" descr="lumière d’avant l’aube sur des montagnes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 sz="2800" dirty="0"/>
              <a:t>Écrivez trois mots que vous associez à la plus belle des expériences de relations amoureuses que vous avez vécue ou que vous aimeriez vivre.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2020"/>
            <a:ext cx="9144000" cy="1325880"/>
          </a:xfrm>
        </p:spPr>
        <p:txBody>
          <a:bodyPr rtlCol="0"/>
          <a:lstStyle/>
          <a:p>
            <a:pPr rtl="0"/>
            <a:r>
              <a:rPr lang="fr-CA" dirty="0">
                <a:highlight>
                  <a:srgbClr val="FFFF00"/>
                </a:highlight>
              </a:rPr>
              <a:t>Lien Google </a:t>
            </a:r>
            <a:r>
              <a:rPr lang="fr-CA" dirty="0" err="1">
                <a:highlight>
                  <a:srgbClr val="FFFF00"/>
                </a:highlight>
              </a:rPr>
              <a:t>forrm</a:t>
            </a:r>
            <a:r>
              <a:rPr lang="fr-CA" dirty="0">
                <a:highlight>
                  <a:srgbClr val="FFFF00"/>
                </a:highlight>
              </a:rPr>
              <a:t>, </a:t>
            </a:r>
            <a:r>
              <a:rPr lang="fr-CA" dirty="0" err="1">
                <a:highlight>
                  <a:srgbClr val="FFFF00"/>
                </a:highlight>
              </a:rPr>
              <a:t>Wooclap</a:t>
            </a:r>
            <a:r>
              <a:rPr lang="fr-CA" dirty="0">
                <a:highlight>
                  <a:srgbClr val="FFFF00"/>
                </a:highlight>
              </a:rPr>
              <a:t> ou autre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dirty="0"/>
              <a:t>D’ici au prochain cours :</a:t>
            </a:r>
          </a:p>
        </p:txBody>
      </p:sp>
      <p:sp>
        <p:nvSpPr>
          <p:cNvPr id="4" name="Espace réservé au contenu 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CA" dirty="0"/>
              <a:t>Cherchez sur vos réseaux sociaux les mèmes, gifs ou courtes vidéos qui présentent des relations amoureuses, si possible chez les jeunes.</a:t>
            </a:r>
          </a:p>
          <a:p>
            <a:pPr rtl="0"/>
            <a:r>
              <a:rPr lang="fr-CA" dirty="0"/>
              <a:t>Choisissez les trois les plus viraux, donc qui reviennent le plus souvent - que vous les appréciez ou non. </a:t>
            </a:r>
          </a:p>
          <a:p>
            <a:pPr rtl="0"/>
            <a:r>
              <a:rPr lang="fr-CA" dirty="0"/>
              <a:t>Transmettez-les à votre enseignante ou enseignant AVANT le prochain cours.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dirty="0"/>
              <a:t>Est-ce que tu « mèmes »?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CA" sz="1000" dirty="0"/>
              <a:t>fr.freepik.com/</a:t>
            </a:r>
          </a:p>
        </p:txBody>
      </p:sp>
      <p:pic>
        <p:nvPicPr>
          <p:cNvPr id="7" name="Espace réservé pour une image  6" descr="Une image contenant dessin humoristique, ballon&#10;&#10;Description générée automatiquement">
            <a:extLst>
              <a:ext uri="{FF2B5EF4-FFF2-40B4-BE49-F238E27FC236}">
                <a16:creationId xmlns:a16="http://schemas.microsoft.com/office/drawing/2014/main" id="{E31A0504-0D04-5D0B-3D0E-AF5C127632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689" r="16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04672"/>
            <a:ext cx="4434840" cy="1572768"/>
          </a:xfrm>
        </p:spPr>
        <p:txBody>
          <a:bodyPr rtlCol="0">
            <a:normAutofit/>
          </a:bodyPr>
          <a:lstStyle/>
          <a:p>
            <a:pPr rtl="0"/>
            <a:r>
              <a:rPr lang="fr-CA" sz="3200" dirty="0"/>
              <a:t>Exemple d’identification de messages :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8583" y="2565112"/>
            <a:ext cx="4434840" cy="4754880"/>
          </a:xfrm>
        </p:spPr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dirty="0"/>
              <a:t>Est-ce que tu « mèmes »?</a:t>
            </a:r>
          </a:p>
        </p:txBody>
      </p:sp>
      <p:sp>
        <p:nvSpPr>
          <p:cNvPr id="24" name="Espace réservé du numéro de diapositive 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CA" smtClean="0"/>
              <a:pPr rtl="0"/>
              <a:t>4</a:t>
            </a:fld>
            <a:endParaRPr lang="fr-CA"/>
          </a:p>
        </p:txBody>
      </p:sp>
      <p:pic>
        <p:nvPicPr>
          <p:cNvPr id="6" name="Espace réservé pour une image  5" descr="Une image contenant personne, Visage humain, plein air, bâtiment&#10;&#10;Description générée automatiquement">
            <a:extLst>
              <a:ext uri="{FF2B5EF4-FFF2-40B4-BE49-F238E27FC236}">
                <a16:creationId xmlns:a16="http://schemas.microsoft.com/office/drawing/2014/main" id="{D34BB0E7-6FEB-0DCE-78A1-71F539FFA3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81" b="481"/>
          <a:stretch>
            <a:fillRect/>
          </a:stretch>
        </p:blipFill>
        <p:spPr>
          <a:xfrm>
            <a:off x="283464" y="1801368"/>
            <a:ext cx="5221224" cy="3447288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AE022FE-0DDB-E270-9B7D-661D8C457720}"/>
              </a:ext>
            </a:extLst>
          </p:cNvPr>
          <p:cNvSpPr txBox="1"/>
          <p:nvPr/>
        </p:nvSpPr>
        <p:spPr>
          <a:xfrm>
            <a:off x="838200" y="5752407"/>
            <a:ext cx="396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Crédit : Antonio </a:t>
            </a:r>
            <a:r>
              <a:rPr lang="fr-CA" dirty="0" err="1"/>
              <a:t>Guillem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sz="5400" dirty="0"/>
              <a:t>1) Question de discussion</a:t>
            </a:r>
            <a:br>
              <a:rPr lang="fr-CA" sz="5400" dirty="0"/>
            </a:br>
            <a:r>
              <a:rPr lang="fr-CA" sz="5400" dirty="0"/>
              <a:t>    en équipe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fr-CA" b="1" cap="all" spc="100" smtClean="0">
                <a:solidFill>
                  <a:schemeClr val="accent2"/>
                </a:solidFill>
              </a:rPr>
              <a:t>5</a:t>
            </a:fld>
            <a:endParaRPr lang="fr-CA" b="1" cap="all" spc="100" dirty="0">
              <a:solidFill>
                <a:schemeClr val="accent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7D4664-8360-E016-8B56-5F39E356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80" y="1991075"/>
            <a:ext cx="6921440" cy="47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sz="5400" dirty="0"/>
              <a:t>Analyse des messages identifiés </a:t>
            </a:r>
          </a:p>
        </p:txBody>
      </p:sp>
      <p:sp>
        <p:nvSpPr>
          <p:cNvPr id="4" name="Espace réservé au contenu 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1829" y="2505075"/>
            <a:ext cx="2834640" cy="3684588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CA" sz="2800" i="1" dirty="0"/>
              <a:t>Qu’est-ce qui ressort des messages viraux que voient passer les jeunes? </a:t>
            </a:r>
          </a:p>
        </p:txBody>
      </p:sp>
      <p:sp>
        <p:nvSpPr>
          <p:cNvPr id="6" name="Espace réservé du contenu 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45531" y="2505075"/>
            <a:ext cx="2834640" cy="3684588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CA" sz="2800" i="1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Est-ce que l’ensemble des jeunes du Québec peuvent se </a:t>
            </a:r>
            <a:r>
              <a:rPr lang="fr-CA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sentir</a:t>
            </a:r>
            <a:r>
              <a:rPr lang="fr-CA" sz="2800" i="1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 représentés par ces images? </a:t>
            </a:r>
          </a:p>
          <a:p>
            <a:pPr marL="0" indent="0" rtl="0">
              <a:lnSpc>
                <a:spcPct val="100000"/>
              </a:lnSpc>
              <a:buNone/>
            </a:pPr>
            <a:r>
              <a:rPr lang="fr-CA" sz="2800" i="1" dirty="0">
                <a:solidFill>
                  <a:srgbClr val="000000"/>
                </a:solidFill>
                <a:effectLst/>
                <a:latin typeface="Univers" panose="020B0503020202020204" pitchFamily="34" charset="0"/>
                <a:ea typeface="Times New Roman" panose="02020603050405020304" pitchFamily="18" charset="0"/>
              </a:rPr>
              <a:t>Si non, pourquoi?</a:t>
            </a:r>
            <a:endParaRPr lang="fr-CA" sz="280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D74F-5F1A-50F5-9714-FCB2059E1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185D15A-27C4-2F1B-AE42-E0FA72AD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CA" dirty="0"/>
              <a:t>2</a:t>
            </a:r>
            <a:r>
              <a:rPr lang="fr-CA" sz="5400" dirty="0"/>
              <a:t>) Question de réflexion</a:t>
            </a:r>
            <a:r>
              <a:rPr lang="fr-CA" dirty="0"/>
              <a:t> </a:t>
            </a:r>
            <a:r>
              <a:rPr lang="fr-CA" sz="5400" dirty="0"/>
              <a:t>en équipe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E28F6D6-9617-3F30-6435-CE9751F1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fr-CA" b="1" cap="all" spc="100" smtClean="0">
                <a:solidFill>
                  <a:schemeClr val="accent2"/>
                </a:solidFill>
              </a:rPr>
              <a:t>7</a:t>
            </a:fld>
            <a:endParaRPr lang="fr-CA" b="1" cap="all" spc="100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80DC19-7113-B0E6-151B-A8D8F3D37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16" y="1690688"/>
            <a:ext cx="564000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 sz="2800" dirty="0"/>
              <a:t>Compilation des réponses de la classe à la question initiale : </a:t>
            </a:r>
            <a:br>
              <a:rPr lang="fr-CA" sz="2800" dirty="0"/>
            </a:br>
            <a:r>
              <a:rPr lang="fr-CA" sz="2800" dirty="0"/>
              <a:t>3 mots associés à une belle relation amoureuse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09A0DA2-E530-420B-ACE1-7D645AE7D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721079"/>
              </p:ext>
            </p:extLst>
          </p:nvPr>
        </p:nvGraphicFramePr>
        <p:xfrm>
          <a:off x="1447800" y="2209799"/>
          <a:ext cx="9753600" cy="30108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3715394682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4203886316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1368357775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538162733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004813969"/>
                    </a:ext>
                  </a:extLst>
                </a:gridCol>
              </a:tblGrid>
              <a:tr h="602177">
                <a:tc>
                  <a:txBody>
                    <a:bodyPr/>
                    <a:lstStyle/>
                    <a:p>
                      <a:pPr rtl="0"/>
                      <a:endParaRPr lang="fr-CA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Catégorie 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Catégorie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Catégorie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Catégorie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9846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 rtl="0"/>
                      <a:r>
                        <a:rPr lang="fr-CA" b="0" noProof="0">
                          <a:highlight>
                            <a:srgbClr val="FFFF00"/>
                          </a:highlight>
                        </a:rPr>
                        <a:t>Élément 1 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highlight>
                            <a:srgbClr val="FFFF00"/>
                          </a:highlight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2.3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59026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 rtl="0"/>
                      <a:r>
                        <a:rPr lang="fr-CA" b="0" noProof="0">
                          <a:highlight>
                            <a:srgbClr val="FFFF00"/>
                          </a:highlight>
                        </a:rPr>
                        <a:t>Élément 2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highlight>
                            <a:srgbClr val="FFFF00"/>
                          </a:highlight>
                        </a:rPr>
                        <a:t>3.2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highlight>
                            <a:srgbClr val="FFFF00"/>
                          </a:highlight>
                        </a:rPr>
                        <a:t>5.1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722433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 rtl="0"/>
                      <a:r>
                        <a:rPr lang="fr-CA" b="0" noProof="0">
                          <a:highlight>
                            <a:srgbClr val="FFFF00"/>
                          </a:highlight>
                        </a:rPr>
                        <a:t>Élément 3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2.1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highlight>
                            <a:srgbClr val="FFFF00"/>
                          </a:highlight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highlight>
                            <a:srgbClr val="FFFF00"/>
                          </a:highlight>
                        </a:rPr>
                        <a:t>2.5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2.8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497281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 rtl="0"/>
                      <a:r>
                        <a:rPr lang="fr-CA" b="0" noProof="0">
                          <a:highlight>
                            <a:srgbClr val="FFFF00"/>
                          </a:highlight>
                        </a:rPr>
                        <a:t>Élément 4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4.5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>
                          <a:highlight>
                            <a:srgbClr val="FFFF00"/>
                          </a:highlight>
                        </a:rPr>
                        <a:t>2.2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highlight>
                            <a:srgbClr val="FFFF00"/>
                          </a:highlight>
                        </a:rPr>
                        <a:t>1.7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noProof="0" dirty="0">
                          <a:highlight>
                            <a:srgbClr val="FFFF00"/>
                          </a:highlight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824203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fr-CA" b="1" cap="all" spc="100" smtClean="0">
                <a:solidFill>
                  <a:schemeClr val="accent2"/>
                </a:solidFill>
              </a:rPr>
              <a:t>8</a:t>
            </a:fld>
            <a:endParaRPr lang="fr-CA" b="1" cap="all" spc="1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50821-1469-0967-E5CA-2A2037315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DCC76-78A6-22A7-21A7-9975C0924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255" y="2244436"/>
            <a:ext cx="9144000" cy="310896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CA" sz="4000" dirty="0"/>
              <a:t>Comparez les réponses de la classe aux messages viraux analysés.</a:t>
            </a:r>
            <a:br>
              <a:rPr lang="fr-CA" sz="4000" dirty="0"/>
            </a:br>
            <a:br>
              <a:rPr lang="fr-CA" sz="2800" dirty="0"/>
            </a:br>
            <a:br>
              <a:rPr lang="fr-CA" sz="4400" dirty="0"/>
            </a:br>
            <a:r>
              <a:rPr lang="fr-CA" sz="4400" i="1" cap="none" dirty="0"/>
              <a:t>Y a-t-il des recoupements, des similitudes? Des différences subtiles ou marquées?</a:t>
            </a:r>
          </a:p>
        </p:txBody>
      </p:sp>
    </p:spTree>
    <p:extLst>
      <p:ext uri="{BB962C8B-B14F-4D97-AF65-F5344CB8AC3E}">
        <p14:creationId xmlns:p14="http://schemas.microsoft.com/office/powerpoint/2010/main" val="233924824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7_TF89338750_Win32" id="{DB77E4B8-1988-4916-8992-9686BB489084}" vid="{D63567F5-8BDB-4D53-B6E5-AEBE4A4058A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{C98169B2-699E-4866-AE5A-BC3AEE5C916E}tf89338750_win32</Template>
  <TotalTime>1111</TotalTime>
  <Words>584</Words>
  <Application>Microsoft Office PowerPoint</Application>
  <PresentationFormat>Grand écran</PresentationFormat>
  <Paragraphs>102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Univers</vt:lpstr>
      <vt:lpstr>GradientUnivers</vt:lpstr>
      <vt:lpstr>Est-ce que  tu « mèmes »?</vt:lpstr>
      <vt:lpstr>Écrivez trois mots que vous associez à la plus belle des expériences de relations amoureuses que vous avez vécue ou que vous aimeriez vivre.</vt:lpstr>
      <vt:lpstr>D’ici au prochain cours :</vt:lpstr>
      <vt:lpstr>Exemple d’identification de messages :</vt:lpstr>
      <vt:lpstr>1) Question de discussion     en équipe</vt:lpstr>
      <vt:lpstr>Analyse des messages identifiés </vt:lpstr>
      <vt:lpstr>2) Question de réflexion en équipe</vt:lpstr>
      <vt:lpstr>Compilation des réponses de la classe à la question initiale :  3 mots associés à une belle relation amoureuse</vt:lpstr>
      <vt:lpstr>Comparez les réponses de la classe aux messages viraux analysés.   Y a-t-il des recoupements, des similitudes? Des différences subtiles ou marquées?</vt:lpstr>
      <vt:lpstr>Résultats de l’étude PAJ 2011-2014</vt:lpstr>
      <vt:lpstr> Pensez-vous que cette étude de 2011-2014 est toujours représentative des élèves québécois d’aujourd’hui?   Pourquoi, selon vous? </vt:lpstr>
      <vt:lpstr>Questions sur l’analyse et la comparaison </vt:lpstr>
      <vt:lpstr>3) Question d’écriture en équipe</vt:lpstr>
      <vt:lpstr>4) Activité numérique en équipe</vt:lpstr>
      <vt:lpstr>Merci!</vt:lpstr>
      <vt:lpstr>Mèmes</vt:lpstr>
      <vt:lpstr>Diapo supplémentaire si besoin</vt:lpstr>
      <vt:lpstr>Diapo supplémentaire si besoin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Brodeur Gélinas</dc:creator>
  <cp:lastModifiedBy>Marie Brodeur Gélinas</cp:lastModifiedBy>
  <cp:revision>1</cp:revision>
  <dcterms:created xsi:type="dcterms:W3CDTF">2024-11-02T19:55:02Z</dcterms:created>
  <dcterms:modified xsi:type="dcterms:W3CDTF">2024-11-03T14:26:55Z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