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Lato" panose="020F0502020204030203" pitchFamily="34" charset="0"/>
      <p:regular r:id="rId7"/>
      <p:bold r:id="rId8"/>
      <p:italic r:id="rId9"/>
      <p:boldItalic r:id="rId10"/>
    </p:embeddedFont>
    <p:embeddedFont>
      <p:font typeface="Playfair Display" panose="00000500000000000000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ef9f472e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ef9f472e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ef9f472ee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ef9f472ee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f9f472ee2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ef9f472ee2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MÈMES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sociologiques</a:t>
            </a:r>
            <a:endParaRPr/>
          </a:p>
        </p:txBody>
      </p:sp>
      <p:pic>
        <p:nvPicPr>
          <p:cNvPr id="60" name="Google Shape;60;p13" descr="11 800+ Mème Photos, taleaux et images libre de droits - iStock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981748">
            <a:off x="584850" y="3843250"/>
            <a:ext cx="1160299" cy="1160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 descr="11 800+ Mème Photos, taleaux et images libre de droits - iStock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26375" y="526750"/>
            <a:ext cx="1590675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 descr="Knírek Free Stock Photos, Images, and Pictures of Knírek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475" y="231750"/>
            <a:ext cx="2305050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 descr="Très optimiste de l'homme dessin animé Photo Stock - Alamy"/>
          <p:cNvPicPr preferRelativeResize="0"/>
          <p:nvPr/>
        </p:nvPicPr>
        <p:blipFill rotWithShape="1">
          <a:blip r:embed="rId6">
            <a:alphaModFix/>
          </a:blip>
          <a:srcRect b="11213"/>
          <a:stretch/>
        </p:blipFill>
        <p:spPr>
          <a:xfrm>
            <a:off x="6976850" y="2571750"/>
            <a:ext cx="1590675" cy="2165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7">
            <a:alphaModFix/>
          </a:blip>
          <a:srcRect t="15499" b="15492"/>
          <a:stretch/>
        </p:blipFill>
        <p:spPr>
          <a:xfrm>
            <a:off x="357550" y="1776413"/>
            <a:ext cx="2305049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mèmes du type : Faire LE choix!</a:t>
            </a:r>
            <a:endParaRPr/>
          </a:p>
        </p:txBody>
      </p:sp>
      <p:pic>
        <p:nvPicPr>
          <p:cNvPr id="70" name="Google Shape;70;p14" descr="On a toujours le choix. On est même la somme de ses choix ..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009500"/>
            <a:ext cx="2606125" cy="245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 descr="Ta vie est le reflet de tes choix"/>
          <p:cNvPicPr preferRelativeResize="0"/>
          <p:nvPr/>
        </p:nvPicPr>
        <p:blipFill rotWithShape="1">
          <a:blip r:embed="rId4">
            <a:alphaModFix/>
          </a:blip>
          <a:srcRect t="18520"/>
          <a:stretch/>
        </p:blipFill>
        <p:spPr>
          <a:xfrm>
            <a:off x="3039538" y="2060695"/>
            <a:ext cx="3064925" cy="2350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 descr="Coach Prisca Nadine - Les 3 « C » de la vie : Choix, Chance et Changement.  Tu dois faire le choix de créer ta chance sinon rien ne va changer dans"/>
          <p:cNvPicPr preferRelativeResize="0"/>
          <p:nvPr/>
        </p:nvPicPr>
        <p:blipFill rotWithShape="1">
          <a:blip r:embed="rId5">
            <a:alphaModFix/>
          </a:blip>
          <a:srcRect t="17776"/>
          <a:stretch/>
        </p:blipFill>
        <p:spPr>
          <a:xfrm>
            <a:off x="6226200" y="2060700"/>
            <a:ext cx="2858625" cy="235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62700" y="391350"/>
            <a:ext cx="88551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mèmes du type : Prendre soin de soi-même.</a:t>
            </a:r>
            <a:endParaRPr/>
          </a:p>
        </p:txBody>
      </p:sp>
      <p:pic>
        <p:nvPicPr>
          <p:cNvPr id="78" name="Google Shape;78;p15" descr="Le bonheur vient de l'intérieur • ManonGodard.com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700" y="2571750"/>
            <a:ext cx="3279800" cy="204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 descr="Nelly Tshela Mutay on X: &quot;Le #bonheur, c'est parfois regarder la vie  autrement. Le bonheur, c'est parfois, changer d'angle, changer de  perspective... Ce regard nouveau nous permet de voir la même réalité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32125" y="1737913"/>
            <a:ext cx="2155675" cy="2877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 descr="Le bonheur, on ne le trouve pas, on le fait... - Arc en Si Elles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7425" y="1737925"/>
            <a:ext cx="2740285" cy="287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mèmes du type : Choisir son bonheur!</a:t>
            </a:r>
            <a:endParaRPr/>
          </a:p>
        </p:txBody>
      </p:sp>
      <p:pic>
        <p:nvPicPr>
          <p:cNvPr id="86" name="Google Shape;86;p16" descr="Pour vous, qu'est ce que le bonheur ? - Un autre point de vue - Quor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90" y="2226062"/>
            <a:ext cx="2711160" cy="24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 descr="Il en faut peu pour etre heureux' Sac en tissu | Spreadshi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84200" y="2449262"/>
            <a:ext cx="2012049" cy="201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 descr="Les meilleures citations sur l'espoir | Audible.fr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58900" y="2561025"/>
            <a:ext cx="3183150" cy="178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Affichage à l'écran (16:9)</PresentationFormat>
  <Paragraphs>5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Lato</vt:lpstr>
      <vt:lpstr>Arial</vt:lpstr>
      <vt:lpstr>Playfair Display</vt:lpstr>
      <vt:lpstr>Coral</vt:lpstr>
      <vt:lpstr>Les MÈMES sociologiques</vt:lpstr>
      <vt:lpstr>Les mèmes du type : Faire LE choix!</vt:lpstr>
      <vt:lpstr>Les mèmes du type : Prendre soin de soi-même.</vt:lpstr>
      <vt:lpstr>Les mèmes du type : Choisir son bonheur!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Marie BG</dc:creator>
  <cp:lastModifiedBy>Marie Brodeur Gélinas</cp:lastModifiedBy>
  <cp:revision>1</cp:revision>
  <dcterms:modified xsi:type="dcterms:W3CDTF">2024-08-27T19:10:04Z</dcterms:modified>
</cp:coreProperties>
</file>